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4" r:id="rId3"/>
    <p:sldId id="305" r:id="rId4"/>
    <p:sldId id="310" r:id="rId5"/>
    <p:sldId id="355" r:id="rId6"/>
    <p:sldId id="309" r:id="rId7"/>
    <p:sldId id="308" r:id="rId8"/>
    <p:sldId id="307" r:id="rId9"/>
    <p:sldId id="313" r:id="rId10"/>
    <p:sldId id="312" r:id="rId11"/>
    <p:sldId id="316" r:id="rId12"/>
    <p:sldId id="356" r:id="rId13"/>
    <p:sldId id="357" r:id="rId14"/>
    <p:sldId id="315" r:id="rId15"/>
    <p:sldId id="354" r:id="rId16"/>
    <p:sldId id="319" r:id="rId17"/>
    <p:sldId id="314" r:id="rId18"/>
    <p:sldId id="323" r:id="rId19"/>
    <p:sldId id="322" r:id="rId20"/>
    <p:sldId id="327" r:id="rId21"/>
    <p:sldId id="326" r:id="rId22"/>
    <p:sldId id="325" r:id="rId23"/>
    <p:sldId id="321" r:id="rId24"/>
    <p:sldId id="343" r:id="rId25"/>
    <p:sldId id="324" r:id="rId26"/>
    <p:sldId id="330" r:id="rId27"/>
    <p:sldId id="329" r:id="rId28"/>
    <p:sldId id="328" r:id="rId29"/>
    <p:sldId id="336" r:id="rId30"/>
    <p:sldId id="334" r:id="rId31"/>
    <p:sldId id="346" r:id="rId32"/>
    <p:sldId id="344" r:id="rId33"/>
    <p:sldId id="335" r:id="rId34"/>
    <p:sldId id="352" r:id="rId35"/>
    <p:sldId id="333" r:id="rId36"/>
    <p:sldId id="351" r:id="rId37"/>
    <p:sldId id="338" r:id="rId38"/>
    <p:sldId id="347" r:id="rId39"/>
    <p:sldId id="342" r:id="rId40"/>
    <p:sldId id="341" r:id="rId41"/>
    <p:sldId id="349" r:id="rId42"/>
    <p:sldId id="348" r:id="rId43"/>
    <p:sldId id="350" r:id="rId44"/>
    <p:sldId id="34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840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s124sar.schoolrm.ru/sveden/employees/11270/183158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D:\Администратор\Desktop\катина папка\markelov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928670"/>
            <a:ext cx="2143140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250813" y="332656"/>
            <a:ext cx="7049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i="1" dirty="0">
                <a:solidFill>
                  <a:schemeClr val="accent5">
                    <a:lumMod val="75000"/>
                  </a:schemeClr>
                </a:solidFill>
              </a:rPr>
              <a:t>Министерство образования </a:t>
            </a:r>
            <a:r>
              <a:rPr lang="ru-RU" altLang="ru-RU" sz="2400" i="1" dirty="0" smtClean="0">
                <a:solidFill>
                  <a:schemeClr val="accent5">
                    <a:lumMod val="75000"/>
                  </a:schemeClr>
                </a:solidFill>
              </a:rPr>
              <a:t>Республики Мордовия</a:t>
            </a:r>
            <a:endParaRPr lang="ru-RU" altLang="ru-RU" sz="20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1111443"/>
            <a:ext cx="4572000" cy="1545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i="1" dirty="0">
                <a:solidFill>
                  <a:schemeClr val="accent5">
                    <a:lumMod val="75000"/>
                  </a:schemeClr>
                </a:solidFill>
              </a:rPr>
              <a:t>Портфолио</a:t>
            </a:r>
            <a:r>
              <a:rPr lang="ru-RU" altLang="ru-RU" sz="2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altLang="ru-RU" i="1" dirty="0">
                <a:solidFill>
                  <a:srgbClr val="000099"/>
                </a:solidFill>
              </a:rPr>
              <a:t/>
            </a:r>
            <a:br>
              <a:rPr lang="ru-RU" altLang="ru-RU" i="1" dirty="0">
                <a:solidFill>
                  <a:srgbClr val="000099"/>
                </a:solidFill>
              </a:rPr>
            </a:br>
            <a:r>
              <a:rPr lang="ru-RU" altLang="ru-RU" i="1" dirty="0">
                <a:solidFill>
                  <a:schemeClr val="accent4">
                    <a:lumMod val="50000"/>
                  </a:schemeClr>
                </a:solidFill>
              </a:rPr>
              <a:t>Маркеловой Ольги Николаевны</a:t>
            </a:r>
          </a:p>
          <a:p>
            <a:pPr algn="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dirty="0">
                <a:solidFill>
                  <a:schemeClr val="accent4">
                    <a:lumMod val="50000"/>
                  </a:schemeClr>
                </a:solidFill>
              </a:rPr>
              <a:t> воспитателя</a:t>
            </a:r>
          </a:p>
          <a:p>
            <a:pPr algn="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dirty="0">
                <a:solidFill>
                  <a:schemeClr val="accent4">
                    <a:lumMod val="50000"/>
                  </a:schemeClr>
                </a:solidFill>
              </a:rPr>
              <a:t> МДОУ «Детский сад №124</a:t>
            </a:r>
          </a:p>
          <a:p>
            <a:pPr algn="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dirty="0">
                <a:solidFill>
                  <a:schemeClr val="accent4">
                    <a:lumMod val="50000"/>
                  </a:schemeClr>
                </a:solidFill>
              </a:rPr>
              <a:t> комбинированного вида»</a:t>
            </a:r>
          </a:p>
          <a:p>
            <a:pPr algn="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dirty="0">
                <a:solidFill>
                  <a:schemeClr val="accent4">
                    <a:lumMod val="50000"/>
                  </a:schemeClr>
                </a:solidFill>
              </a:rPr>
              <a:t>г.о.Саранск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4349" y="4358640"/>
            <a:ext cx="75855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Дата рождения: 10.12.1980 года рождения.</a:t>
            </a:r>
          </a:p>
          <a:p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Профессиональное образование: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МГПИ им. М.Е.Евсевьева </a:t>
            </a: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Стаж педагогической работы </a:t>
            </a: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:6 лет </a:t>
            </a:r>
            <a:endParaRPr lang="ru-RU" altLang="ru-RU" b="1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Общий трудовой стаж: </a:t>
            </a: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18 </a:t>
            </a: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лет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</a:rPr>
              <a:t>Наличие квалификационной категории: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</a:rPr>
              <a:t>первая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(Приказ №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</a:rPr>
              <a:t>1231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от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</a:rPr>
              <a:t>22.12.2015г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.)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b="1" dirty="0">
              <a:solidFill>
                <a:schemeClr val="accent5">
                  <a:lumMod val="50000"/>
                </a:schemeClr>
              </a:solidFill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79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" y="-9148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596" y="285728"/>
            <a:ext cx="7786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публикаций,</a:t>
            </a: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включая интернет публикации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6" t="5291" r="24500" b="7431"/>
          <a:stretch/>
        </p:blipFill>
        <p:spPr bwMode="auto">
          <a:xfrm>
            <a:off x="5292080" y="1556792"/>
            <a:ext cx="3413760" cy="471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3" t="3400" r="24861" b="7036"/>
          <a:stretch/>
        </p:blipFill>
        <p:spPr bwMode="auto">
          <a:xfrm>
            <a:off x="845743" y="1556792"/>
            <a:ext cx="3450336" cy="483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78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20" y="357166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</a:p>
        </p:txBody>
      </p:sp>
      <p:pic>
        <p:nvPicPr>
          <p:cNvPr id="9218" name="Picture 2" descr="C:\Documents and Settings\старший воспитатель\Рабочий стол\аттестация 2018\2018_11_06\3_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22" y="1024847"/>
            <a:ext cx="412479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Documents and Settings\старший воспитатель\Рабочий стол\аттестация 2018\2018_11_06\3_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88376" y="544073"/>
            <a:ext cx="4382593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52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Documents and Settings\старший воспитатель\Рабочий стол\аттестация 2018\2018_11_06\3_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04399" y="370162"/>
            <a:ext cx="4382593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8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Documents and Settings\старший воспитатель\Рабочий стол\аттестация 2018\2018_11_02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2720"/>
            <a:ext cx="4032448" cy="56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618" y="882720"/>
            <a:ext cx="4032179" cy="563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13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Documents and Settings\старший воспитатель\Рабочий стол\аттестация 2018\2018_11_02\3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2190"/>
            <a:ext cx="4021633" cy="56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старший воспитатель\Рабочий стол\аттестация 2018\2018_11_02\3_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622190"/>
            <a:ext cx="4032570" cy="56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32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11070" y="500042"/>
            <a:ext cx="6321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старший воспитатель\Рабочий стол\аттестация 2018\2018_11_06\3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03" y="1023262"/>
            <a:ext cx="412479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87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956050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Documents and Settings\старший воспитатель\Рабочий стол\аттестация 2018\2018_11_06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81" y="915094"/>
            <a:ext cx="3888432" cy="542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06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85728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Выступления на научно практических конференциях,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педагогических чтениях, семинарах, секциях,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методических объединениях.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старший воспитатель\Рабочий стол\аттестация 2018\2018_11_06\3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734" y="1280447"/>
            <a:ext cx="3970096" cy="554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28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Documents and Settings\старший воспитатель\Рабочий стол\аттестация 2018\2018_11_06\3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36712"/>
            <a:ext cx="4021662" cy="561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старший воспитатель\Рабочий стол\аттестация 2018\2018_11_06\3_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836712"/>
            <a:ext cx="4021662" cy="561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0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43108" y="357166"/>
            <a:ext cx="501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Характеристика представление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старший воспитатель\Рабочий стол\аттестация 2018\2018_11_09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старший воспитатель\Рабочий стол\аттестация 2018\2018_11_09\3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68526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0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Documents and Settings\старший воспитатель\Рабочий стол\аттестация 2018\2018_11_06\3_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0162"/>
            <a:ext cx="4382593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7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357166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мероприятий.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Documents and Settings\старший воспитатель\Рабочий стол\аттестация 2018\2018_10_29\3_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11273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3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 descr="C:\Documents and Settings\старший воспитатель\Рабочий стол\аттестация 2018\2018_10_29\3_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11351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88" y="815183"/>
            <a:ext cx="392873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9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 descr="C:\Documents and Settings\старший воспитатель\Рабочий стол\аттестация 2018\2018_10_29\3_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" y="908720"/>
            <a:ext cx="392873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64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 descr="C:\Documents and Settings\старший воспитатель\Рабочий стол\аттестация 2018\2018_10_29\3_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52099" y="-303827"/>
            <a:ext cx="5027435" cy="70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37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5852" y="428604"/>
            <a:ext cx="6079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Общественная активность педагога: </a:t>
            </a:r>
          </a:p>
        </p:txBody>
      </p:sp>
      <p:pic>
        <p:nvPicPr>
          <p:cNvPr id="55298" name="Picture 2" descr="C:\Documents and Settings\старший воспитатель\Рабочий стол\аттестация 2018\2018_10_29\3_00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/>
          <a:stretch/>
        </p:blipFill>
        <p:spPr bwMode="auto">
          <a:xfrm>
            <a:off x="3048000" y="1052736"/>
            <a:ext cx="373480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85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034" y="357166"/>
            <a:ext cx="83647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воспитанниками: </a:t>
            </a:r>
          </a:p>
          <a:p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Documents and Settings\старший воспитатель\Рабочий стол\аттестация 2018\2018_11_02\3_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736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86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Documents and Settings\старший воспитатель\Рабочий стол\аттестация 2018\2018_11_02\3_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0162"/>
            <a:ext cx="412479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старший воспитатель\Рабочий стол\аттестация 2018\2018_11_02\3_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08" y="550162"/>
            <a:ext cx="412479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7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Documents and Settings\старший воспитатель\Рабочий стол\аттестация 2018\2018_11_02\3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12479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старший воспитатель\Рабочий стол\аттестация 2018\2018_11_02\3_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72" y="764704"/>
            <a:ext cx="412479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2918" y="372956"/>
            <a:ext cx="6080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 педагога в профессиональных конкурсах.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Documents and Settings\старший воспитатель\Рабочий стол\аттестация 2018\2018_10_29\3_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49" y="1124744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2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08610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собственного </a:t>
            </a:r>
          </a:p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 педагогического опыта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656600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ПОЗНАВАТЕЛЬНЫХ СПОСОБНОСТЕЙ ДЕТЕЙ ПОДГОТОВИТЕЛЬНОЙ К ШКОЛЕ ГРУППЫ В УСЛОВИЯХ ДОО ЧЕРЕЗ ЭКСПЕРИМЕНТАЛЬНО-ИССЛЕДОВАТЕЛЬСКУЮ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ДЕЯТЕЛЬНОСТЬ»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105835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http://ds124sar.schoolrm.ru/sveden/employees/11270/183158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36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 descr="C:\Documents and Settings\старший воспитатель\Рабочий стол\аттестация 2018\2018_10_29\3_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Documents and Settings\старший воспитатель\Рабочий стол\аттестация 2018\2018_10_29\3_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38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 descr="C:\Documents and Settings\старший воспитатель\Рабочий стол\аттестация 2018\2018_10_29\3_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Documents and Settings\старший воспитатель\Рабочий стол\аттестация 2018\2018_10_29\3_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 descr="C:\Documents and Settings\старший воспитатель\Рабочий стол\аттестация 2018\2018_10_29\3_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Documents and Settings\старший воспитатель\Рабочий стол\аттестация 2018\2018_10_29\3_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87" y="1017344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42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800445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 descr="C:\Documents and Settings\старший воспитатель\Рабочий стол\аттестация 2018\2018_10_29\3_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4" y="836712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11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5" t="2484" r="24319" b="6980"/>
          <a:stretch/>
        </p:blipFill>
        <p:spPr bwMode="auto">
          <a:xfrm>
            <a:off x="827584" y="1196752"/>
            <a:ext cx="3450336" cy="488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5" t="3848" r="24139" b="5759"/>
          <a:stretch/>
        </p:blipFill>
        <p:spPr bwMode="auto">
          <a:xfrm>
            <a:off x="4932040" y="1110182"/>
            <a:ext cx="3600400" cy="507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02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844" y="285728"/>
            <a:ext cx="9001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11.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Награды и поощрения педагога в межаттестационный период педагогическими сообществами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C:\Documents and Settings\старший воспитатель\Рабочий стол\аттестация 2018\2018_10_19\3_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360919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C:\Documents and Settings\старший воспитатель\Рабочий стол\аттестация 2018\2018_10_19\3_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44" y="1628800"/>
            <a:ext cx="360919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33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4" name="Picture 2" descr="C:\Documents and Settings\старший воспитатель\Рабочий стол\аттестация 2018\2018_10_19\3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08720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7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357166"/>
            <a:ext cx="84296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12.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Повышение квалификации, профессиональная переподготовка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Documents and Settings\старший воспитатель\Рабочий стол\аттестация 2018\2018_10_29\3_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60385" y="688089"/>
            <a:ext cx="4382593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3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 descr="C:\Documents and Settings\старший воспитатель\Рабочий стол\аттестация 2018\2018_10_29\3_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97672" y="-113295"/>
            <a:ext cx="5156047" cy="720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12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 descr="C:\Documents and Settings\старший воспитатель\Рабочий стол\аттестация 2018\2018_10_29\3_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61813" y="-409485"/>
            <a:ext cx="5197202" cy="72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7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844" y="285728"/>
            <a:ext cx="8643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1.Применение информационно – коммуникационных технологий.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старший воспитатель\Рабочий стол\аттестация 2018\2018_11_02\3_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1027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старший воспитатель\Рабочий стол\аттестация 2018\2018_11_02\3_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53539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 descr="C:\Documents and Settings\старший воспитатель\Рабочий стол\аттестация 2018\2018_10_29\3_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2955" y="437527"/>
            <a:ext cx="4556841" cy="636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15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 descr="C:\Documents and Settings\старший воспитатель\Рабочий стол\аттестация 2018\2018_10_29\3_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2250" y="-178373"/>
            <a:ext cx="4795605" cy="669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3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2" name="Picture 2" descr="C:\Documents and Settings\старший воспитатель\Рабочий стол\аттестация 2018\2018_10_29\3_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35420" y="190162"/>
            <a:ext cx="4640392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9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6" name="Picture 2" descr="C:\Documents and Settings\старший воспитатель\Рабочий стол\аттестация 2018\2018_10_29\3_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9934" r="25222" b="6528"/>
          <a:stretch/>
        </p:blipFill>
        <p:spPr bwMode="auto">
          <a:xfrm>
            <a:off x="539552" y="908720"/>
            <a:ext cx="3823784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53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2910" y="2500306"/>
            <a:ext cx="7830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ВНИМАНИЕ.</a:t>
            </a:r>
            <a:endParaRPr lang="ru-RU" sz="5400" b="1" cap="none" spc="0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519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357" y="680559"/>
            <a:ext cx="3763285" cy="549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04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28572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2.Участие в инновационной (экспериментальной) </a:t>
            </a: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Documents and Settings\старший воспитатель\Рабочий стол\аттестация 2018\2018_10_29\3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03" y="993614"/>
            <a:ext cx="386699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3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/>
          <a:srcRect l="4687" t="9375" r="50000" b="4166"/>
          <a:stretch>
            <a:fillRect/>
          </a:stretch>
        </p:blipFill>
        <p:spPr>
          <a:xfrm>
            <a:off x="193754" y="260648"/>
            <a:ext cx="2714644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" descr="G:\аттестация-15\инновация\приказ_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5643" y="1388008"/>
            <a:ext cx="2918485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" descr="D:\Администратор\Desktop\Атестация Ольга Ник\аттестация-15\инновация\приказ_0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128" y="2420888"/>
            <a:ext cx="2928958" cy="4364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4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/>
          <a:srcRect l="9271" t="9236" r="5573" b="13680"/>
          <a:stretch>
            <a:fillRect/>
          </a:stretch>
        </p:blipFill>
        <p:spPr>
          <a:xfrm>
            <a:off x="971600" y="836712"/>
            <a:ext cx="6736832" cy="459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74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Documents and Settings\старший воспитатель\Рабочий стол\аттестация 2018\2018_11_06\3_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93" y="388162"/>
            <a:ext cx="4356813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2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186</Words>
  <Application>Microsoft Office PowerPoint</Application>
  <PresentationFormat>Экран (4:3)</PresentationFormat>
  <Paragraphs>32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старший воспитатель</cp:lastModifiedBy>
  <cp:revision>100</cp:revision>
  <dcterms:created xsi:type="dcterms:W3CDTF">2015-09-30T10:18:36Z</dcterms:created>
  <dcterms:modified xsi:type="dcterms:W3CDTF">2018-11-09T10:10:24Z</dcterms:modified>
</cp:coreProperties>
</file>