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5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7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1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5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3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0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4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1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8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5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EECF-5A7A-4754-A4AA-7BD8CD87E86B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6E95-2A0D-4FFC-A782-BDB2C745B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3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79562" y="2055813"/>
            <a:ext cx="7237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«Такие разные мячи»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физической культуре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Кондратьевой А. Ю.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0669" y="995471"/>
            <a:ext cx="50356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 день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Утренняя гимнастика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Проведение мероприятия «Мой веселый, звонкий мяч 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Отгадывание загадок  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013"/>
            <a:ext cx="4591319" cy="3060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58" y="2263792"/>
            <a:ext cx="4885722" cy="3257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28" y="3689193"/>
            <a:ext cx="4591319" cy="3060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80" y="3892366"/>
            <a:ext cx="4448451" cy="29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1831" y="785611"/>
            <a:ext cx="83068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с интересом ознакомились с историей возникновения мяча, предполагали из чего раньше делали мячи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увлечением приходили на занятия по физической культуре, с радостью изучали новые игры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Узнали новые виды мячей и их применение 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1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5161" y="2356834"/>
            <a:ext cx="10045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Занимайтесь спортом!</a:t>
            </a:r>
          </a:p>
          <a:p>
            <a:pPr algn="ctr"/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14141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63"/>
            <a:ext cx="12192000" cy="6949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8908" y="1247756"/>
            <a:ext cx="816520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Вид, тип: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краткосрочный, групповой, творческий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актуальности деятельности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Мяч </a:t>
            </a:r>
            <a:r>
              <a:rPr lang="ru-RU" sz="2000" b="1" dirty="0">
                <a:solidFill>
                  <a:srgbClr val="0070C0"/>
                </a:solidFill>
              </a:rPr>
              <a:t>– удобная, динамичная игрушка, занимающая особое место в развитии действий руки. Первые игры с мячом бесценны по своей значимости для здоровья, эмоциональной достаточности, физического и интеллектуального развития маленького ребенка. На протяжении всего дошкольного детства игры с мячом усложняются и как бы «растут» вместе с ребенком, составляя огромную радость детства.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	Игры с мячом развивают глазомер, координацию, смекалку, способствуют общей двигательной активности. Для ребенка мяч – предмет увлечения с первых лет жизни.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5938" y="17386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67270" y="1457739"/>
            <a:ext cx="84416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solidFill>
                  <a:schemeClr val="accent5">
                    <a:lumMod val="75000"/>
                  </a:schemeClr>
                </a:solidFill>
              </a:rPr>
              <a:t>Проблема проекта:</a:t>
            </a:r>
            <a:r>
              <a:rPr lang="ru-RU" b="1" i="1" u="sng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Незнание родителей и детей истории мяча, его видов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использование родителями в играх с детьми мяча.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Редкое применение детьми мяча в самостоятельной деятельности.</a:t>
            </a:r>
          </a:p>
          <a:p>
            <a:r>
              <a:rPr lang="ru-RU" sz="2400" b="1" i="1" u="sng" dirty="0" smtClean="0">
                <a:solidFill>
                  <a:schemeClr val="accent5">
                    <a:lumMod val="75000"/>
                  </a:schemeClr>
                </a:solidFill>
              </a:rPr>
              <a:t>Цель проекта:</a:t>
            </a:r>
            <a:r>
              <a:rPr lang="ru-RU" sz="2400" i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способствовать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познавательному развитию ребенка в мире спорта и активных форм деятельности по средствам взаимодействия с мячом индивидуального характера и при сотрудничестве со взрослым.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3043" y="1431235"/>
            <a:ext cx="836212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chemeClr val="accent5">
                    <a:lumMod val="75000"/>
                  </a:schemeClr>
                </a:solidFill>
              </a:rPr>
              <a:t>Задачи: </a:t>
            </a:r>
            <a:endParaRPr lang="ru-RU" sz="28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разучить виды, формы, принадлежности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мячей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разучить новые игры с мячом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пропаганда здорового образа жизни по средствам организации активного досуга с использованием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мяча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ознакомиться с историей возникновения мяча.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031" y="850006"/>
            <a:ext cx="71220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Предполагаемый результат: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активной позиции у детей по здоровье сбережению по средствам игр и игровых упражнений с мячом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и распространение результатов работы среди педагогических работников ДОУ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пособий и методического материала по ознакомлению детей и родителей с историей мяча и формами активной деятельности с ним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8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4411" y="798490"/>
            <a:ext cx="739247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реализации проекта:</a:t>
            </a:r>
          </a:p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день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Утренняя гимнастика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Показ презентации «История возникновения мяча»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НОД «Наш друг веселый мяч»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Подвижные игры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565">
            <a:off x="176757" y="3067076"/>
            <a:ext cx="4675568" cy="3572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59">
            <a:off x="7122546" y="2893582"/>
            <a:ext cx="4932609" cy="3782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74" y="2828497"/>
            <a:ext cx="5352012" cy="37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8963" y="824248"/>
            <a:ext cx="4185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день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Утренняя гимнастика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Ознакомление с видами, формами мячей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Подвижные игры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005">
            <a:off x="92863" y="2943136"/>
            <a:ext cx="4471066" cy="3804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9715" y="2840174"/>
            <a:ext cx="3834891" cy="38207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2508">
            <a:off x="8400679" y="3148126"/>
            <a:ext cx="3850783" cy="34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649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2146" y="901521"/>
            <a:ext cx="5409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 день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Утренняя гимнастика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Консультация для родителей, создание папки-передвижки, картотеки игр с мячом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Рисование мячей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Гимнастика после сна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3074118"/>
            <a:ext cx="6568225" cy="35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8659" y="914400"/>
            <a:ext cx="5499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 день: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Утренняя гимнастика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Показ мультфильмов «Звериный футбол», «Как утенок музыкант футболистом стал»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3" y="2334113"/>
            <a:ext cx="5330042" cy="355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55" y="2697476"/>
            <a:ext cx="5551331" cy="370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261</Words>
  <Application>Microsoft Office PowerPoint</Application>
  <PresentationFormat>Широкоэкранный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17</cp:revision>
  <dcterms:created xsi:type="dcterms:W3CDTF">2016-05-24T07:08:39Z</dcterms:created>
  <dcterms:modified xsi:type="dcterms:W3CDTF">2016-08-02T07:06:06Z</dcterms:modified>
</cp:coreProperties>
</file>