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0" r:id="rId4"/>
    <p:sldId id="261" r:id="rId5"/>
    <p:sldId id="265" r:id="rId6"/>
    <p:sldId id="267" r:id="rId7"/>
    <p:sldId id="266" r:id="rId8"/>
    <p:sldId id="268" r:id="rId9"/>
    <p:sldId id="269" r:id="rId10"/>
    <p:sldId id="271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acer\Desktop\зп2023950_—_копия__4_.jpg"/>
          <p:cNvPicPr>
            <a:picLocks noChangeAspect="1" noChangeArrowheads="1"/>
          </p:cNvPicPr>
          <p:nvPr/>
        </p:nvPicPr>
        <p:blipFill>
          <a:blip r:embed="rId3" cstate="print"/>
          <a:srcRect l="4000" t="35423" r="10957" b="35201"/>
          <a:stretch>
            <a:fillRect/>
          </a:stretch>
        </p:blipFill>
        <p:spPr bwMode="auto">
          <a:xfrm>
            <a:off x="2339752" y="1"/>
            <a:ext cx="4536504" cy="126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1196752"/>
            <a:ext cx="6120680" cy="608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Вас приветствовать мы рады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нашей группе «Василёк».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Мы расскажем и покажем,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Как интересно тут живём.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нашей группе живут 15 ребят:  6 отважных мальчиков и 9 симпатичных девочки.</a:t>
            </a:r>
          </a:p>
          <a:p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Группу, где царит уют,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«Василёк» у нас зовут.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 успеешь сделать шаг,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Как детишки окружат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расскажут, как живут,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Как рисуют и поют: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«В нашей группе хорошо!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Мы придем сюда еще!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девиз у нас простой: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ДРУГ ЗА ДРУГА МЫ ГОРОЙ!»</a:t>
            </a:r>
          </a:p>
          <a:p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acer\Desktop\IMG_20201023_085612.jpg"/>
          <p:cNvPicPr>
            <a:picLocks noChangeAspect="1" noChangeArrowheads="1"/>
          </p:cNvPicPr>
          <p:nvPr/>
        </p:nvPicPr>
        <p:blipFill>
          <a:blip r:embed="rId3" cstate="print"/>
          <a:srcRect l="1099" t="4396" r="25275" b="3297"/>
          <a:stretch>
            <a:fillRect/>
          </a:stretch>
        </p:blipFill>
        <p:spPr bwMode="auto">
          <a:xfrm>
            <a:off x="4067944" y="3645024"/>
            <a:ext cx="48245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E:\Младшая\ВАсилек\IMG_20201008_101101.jpg"/>
          <p:cNvPicPr>
            <a:picLocks noChangeAspect="1" noChangeArrowheads="1"/>
          </p:cNvPicPr>
          <p:nvPr/>
        </p:nvPicPr>
        <p:blipFill>
          <a:blip r:embed="rId4" cstate="print"/>
          <a:srcRect l="11364" r="37121"/>
          <a:stretch>
            <a:fillRect/>
          </a:stretch>
        </p:blipFill>
        <p:spPr bwMode="auto">
          <a:xfrm>
            <a:off x="2555776" y="1412776"/>
            <a:ext cx="304179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E:\Младшая\ВАсилек\олрропро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680937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53136"/>
            <a:ext cx="3851920" cy="192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Группу всю мы показали,</a:t>
            </a:r>
            <a:b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 себе всё рассказали.</a:t>
            </a:r>
            <a:b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вас в гости будем ждать,</a:t>
            </a:r>
            <a:b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Нам есть еще, что показать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Georgia" panose="02040502050405020303" pitchFamily="18" charset="0"/>
              </a:rPr>
              <a:t/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836713"/>
            <a:ext cx="6462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Georgia" panose="02040502050405020303" pitchFamily="18" charset="0"/>
            </a:endParaRPr>
          </a:p>
          <a:p>
            <a:pPr algn="ctr"/>
            <a:endParaRPr lang="ru-RU" dirty="0" smtClean="0">
              <a:latin typeface="Georgia" panose="02040502050405020303" pitchFamily="18" charset="0"/>
            </a:endParaRPr>
          </a:p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3528" y="188639"/>
            <a:ext cx="7920880" cy="64807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Georgia" pitchFamily="18" charset="0"/>
              </a:rPr>
              <a:t>Воспитатели группы очень ждут своих ребят и они об этом знают и бегут скорее в сад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498975" cy="3456384"/>
          </a:xfrm>
        </p:spPr>
        <p:txBody>
          <a:bodyPr>
            <a:normAutofit fontScale="55000" lnSpcReduction="20000"/>
          </a:bodyPr>
          <a:lstStyle/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ru-RU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ru-RU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ru-RU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Куликова </a:t>
            </a:r>
          </a:p>
          <a:p>
            <a:pPr algn="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Ирина </a:t>
            </a:r>
          </a:p>
          <a:p>
            <a:pPr algn="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Николаевна</a:t>
            </a:r>
            <a:r>
              <a:rPr lang="ru-RU" sz="4400" dirty="0" smtClean="0">
                <a:solidFill>
                  <a:schemeClr val="bg1"/>
                </a:solidFill>
              </a:rPr>
              <a:t>,</a:t>
            </a:r>
            <a:r>
              <a:rPr lang="ru-RU" sz="2600" dirty="0" smtClean="0"/>
              <a:t> </a:t>
            </a:r>
          </a:p>
          <a:p>
            <a:pPr algn="r"/>
            <a:r>
              <a:rPr lang="ru-RU" sz="3300" dirty="0" smtClean="0">
                <a:solidFill>
                  <a:schemeClr val="bg1"/>
                </a:solidFill>
                <a:latin typeface="Georgia" pitchFamily="18" charset="0"/>
              </a:rPr>
              <a:t>педагог</a:t>
            </a:r>
          </a:p>
          <a:p>
            <a:pPr algn="r"/>
            <a:r>
              <a:rPr lang="ru-RU" sz="3300" dirty="0" smtClean="0">
                <a:solidFill>
                  <a:schemeClr val="bg1"/>
                </a:solidFill>
                <a:latin typeface="Georgia" pitchFamily="18" charset="0"/>
              </a:rPr>
              <a:t>1 кв. кат</a:t>
            </a:r>
            <a:r>
              <a:rPr lang="ru-RU" sz="1500" dirty="0" smtClean="0">
                <a:latin typeface="Georgia" pitchFamily="18" charset="0"/>
              </a:rPr>
              <a:t>.</a:t>
            </a: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>
          <a:xfrm>
            <a:off x="457200" y="1052737"/>
            <a:ext cx="3826768" cy="331236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Georgia" pitchFamily="18" charset="0"/>
              </a:rPr>
              <a:t>                      </a:t>
            </a:r>
            <a:r>
              <a:rPr lang="ru-RU" b="1" dirty="0" err="1" smtClean="0">
                <a:latin typeface="Georgia" pitchFamily="18" charset="0"/>
              </a:rPr>
              <a:t>Ермушева</a:t>
            </a:r>
            <a:endParaRPr lang="ru-RU" b="1" dirty="0" smtClean="0">
              <a:latin typeface="Georgia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Georgia" pitchFamily="18" charset="0"/>
              </a:rPr>
              <a:t>                      Ирина </a:t>
            </a:r>
          </a:p>
          <a:p>
            <a:pPr algn="r">
              <a:buNone/>
            </a:pPr>
            <a:r>
              <a:rPr lang="ru-RU" b="1" dirty="0" smtClean="0">
                <a:latin typeface="Georgia" pitchFamily="18" charset="0"/>
              </a:rPr>
              <a:t>Валерьевна,</a:t>
            </a:r>
          </a:p>
          <a:p>
            <a:pPr algn="ctr">
              <a:buNone/>
            </a:pPr>
            <a:r>
              <a:rPr lang="ru-RU" sz="1800" b="1" dirty="0" smtClean="0">
                <a:latin typeface="Georgia" pitchFamily="18" charset="0"/>
              </a:rPr>
              <a:t>                                     педагог</a:t>
            </a:r>
          </a:p>
          <a:p>
            <a:pPr algn="ctr">
              <a:buNone/>
            </a:pPr>
            <a:r>
              <a:rPr lang="ru-RU" sz="1800" b="1" dirty="0" smtClean="0">
                <a:latin typeface="Georgia" pitchFamily="18" charset="0"/>
              </a:rPr>
              <a:t>                                       1 кв. кат.</a:t>
            </a:r>
          </a:p>
        </p:txBody>
      </p:sp>
      <p:pic>
        <p:nvPicPr>
          <p:cNvPr id="17" name="Содержимое 16" descr="IMG-20201030-WA0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219573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acer\Desktop\Куликова И.Н. ствосп 25.01.2017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184757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4860032" y="4941168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Помощник воспитателя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Georgia" pitchFamily="18" charset="0"/>
              </a:rPr>
              <a:t>Дуленова</a:t>
            </a:r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 Татьяна Александровна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31" name="Picture 7" descr="C:\Users\acer\Desktop\IMG-20201030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645024"/>
            <a:ext cx="1944216" cy="27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930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«Для вас, родители»!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0" y="764704"/>
            <a:ext cx="3275856" cy="5361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Дружно выстроившись 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ряд, 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Наши шкафчики стоят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Нас тепло встречают-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Вещи принимают.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 вот нашей маме,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Да и папе тоже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«Уголок родительский»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Здорово поможет: 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«Мамы и папы!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Прочтите внимательно!</a:t>
            </a:r>
          </a:p>
          <a:p>
            <a:pPr algn="ctr"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Это сгодится вам обязательно!»</a:t>
            </a:r>
          </a:p>
          <a:p>
            <a:pPr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E:\Младшая\ВАсилек\IMG_20201027_142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20688"/>
            <a:ext cx="54006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acer\Desktop\IMG_20201029_221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617640"/>
            <a:ext cx="305406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77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Уголок «В гостях у сказки»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332037"/>
            <a:ext cx="302433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t="22642" b="16981"/>
          <a:stretch>
            <a:fillRect/>
          </a:stretch>
        </p:blipFill>
        <p:spPr bwMode="auto">
          <a:xfrm>
            <a:off x="4788024" y="620688"/>
            <a:ext cx="381642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4067944" cy="33123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Здесь есть книжки про ребят,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 щенят, про поросят,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 лисичку, про зайчонка,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пушистого котенка.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 цыпленка и утят,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 корову и телят…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Всё рассмотрим, прочитаем, </a:t>
            </a:r>
          </a:p>
          <a:p>
            <a:pPr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Очень многое узнаем!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7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Уголок патриотического воспитания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Если не мы, то кто же,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Детям нашим поможет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Россию любить и знать!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Как важно не опоздать!</a:t>
            </a: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endParaRPr lang="ru-RU" sz="2800" dirty="0">
              <a:latin typeface="Georgia" pitchFamily="18" charset="0"/>
            </a:endParaRPr>
          </a:p>
        </p:txBody>
      </p:sp>
      <p:pic>
        <p:nvPicPr>
          <p:cNvPr id="7171" name="Picture 3" descr="E:\Младшая\ВАсилек\IMG_20201027_151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579183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 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  Уголок безопасности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 безопасности в пути,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улице и дома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Мы будем знать и говорить,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Сегодня в группе снова!</a:t>
            </a:r>
            <a:b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194" name="Picture 2" descr="E:\Младшая\ВАсилек\IMG_20201027_152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89648" y="1723120"/>
            <a:ext cx="472514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 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Уголок «</a:t>
            </a:r>
            <a:r>
              <a:rPr lang="ru-RU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Домисолька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  <a:b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группе куклы не скучают!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Есть музыкальный уголок!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нём дети громко так играют-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Трясется даже потолок!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218" name="Picture 2" descr="C:\Users\acer\Desktop\IMG_20201012_163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60486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E:\Младшая\ВАсилек\IMG_20201027_153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03186" y="2317186"/>
            <a:ext cx="5949280" cy="31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                      Уголок «Крепыши</a:t>
            </a:r>
            <a:r>
              <a:rPr lang="ru-RU" sz="2800" dirty="0" smtClean="0">
                <a:latin typeface="Georgia" pitchFamily="18" charset="0"/>
              </a:rPr>
              <a:t>»</a:t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Вам представить мы хотим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Уголок спортивный.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Хочешь ты здоровым быть?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Двигайся активно!</a:t>
            </a:r>
            <a:r>
              <a:rPr lang="ru-RU" sz="2800" dirty="0" smtClean="0">
                <a:latin typeface="Georgia" pitchFamily="18" charset="0"/>
              </a:rPr>
              <a:t/>
            </a:r>
            <a:br>
              <a:rPr lang="ru-RU" sz="2800" dirty="0" smtClean="0">
                <a:latin typeface="Georgia" pitchFamily="18" charset="0"/>
              </a:rPr>
            </a:br>
            <a:endParaRPr lang="ru-RU" sz="2800" dirty="0">
              <a:latin typeface="Georgia" pitchFamily="18" charset="0"/>
            </a:endParaRPr>
          </a:p>
        </p:txBody>
      </p:sp>
      <p:pic>
        <p:nvPicPr>
          <p:cNvPr id="10242" name="Picture 2" descr="C:\Users\acer\Desktop\IMG_20201012_163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619268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depositphotos_47845941-stock-photo-beautiful-cornflowers-on-wooden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Играя мы учимся, играя живем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 игрой интересной мы мир познаем!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266" name="Picture 2" descr="E:\Младшая\ВАсилек\IMG_20201008_094435.jpg"/>
          <p:cNvPicPr>
            <a:picLocks noChangeAspect="1" noChangeArrowheads="1"/>
          </p:cNvPicPr>
          <p:nvPr/>
        </p:nvPicPr>
        <p:blipFill>
          <a:blip r:embed="rId3" cstate="print"/>
          <a:srcRect l="3817" r="16031"/>
          <a:stretch>
            <a:fillRect/>
          </a:stretch>
        </p:blipFill>
        <p:spPr bwMode="auto">
          <a:xfrm>
            <a:off x="0" y="1196753"/>
            <a:ext cx="461730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E:\Младшая\ВАсилек\IMG_20201008_135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30859"/>
            <a:ext cx="4032448" cy="312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acer\Desktop\IMG-20201028-WA0013.jpg"/>
          <p:cNvPicPr>
            <a:picLocks noChangeAspect="1" noChangeArrowheads="1"/>
          </p:cNvPicPr>
          <p:nvPr/>
        </p:nvPicPr>
        <p:blipFill>
          <a:blip r:embed="rId5" cstate="print"/>
          <a:srcRect b="26977"/>
          <a:stretch>
            <a:fillRect/>
          </a:stretch>
        </p:blipFill>
        <p:spPr bwMode="auto">
          <a:xfrm>
            <a:off x="467544" y="4337720"/>
            <a:ext cx="302433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270" name="Picture 6" descr="E:\Младшая\ВАсилек\IMG_20201027_223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692696"/>
            <a:ext cx="2304256" cy="292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162</Words>
  <Application>Microsoft Office PowerPoint</Application>
  <PresentationFormat>Экран (4:3)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   </vt:lpstr>
      <vt:lpstr>«Для вас, родители»!</vt:lpstr>
      <vt:lpstr>Уголок «В гостях у сказки»</vt:lpstr>
      <vt:lpstr>         Уголок патриотического воспитания   Если не мы, то кто же, Детям нашим поможет Россию любить и знать! Как важно не опоздать!       </vt:lpstr>
      <vt:lpstr>                                                     Уголок безопасности   О безопасности в пути, На улице и дома Мы будем знать и говорить, Сегодня в группе снова!        </vt:lpstr>
      <vt:lpstr>                         Уголок «Домисолька»  В группе куклы не скучают!  Есть музыкальный уголок! В нём дети громко так играют- Трясется даже потолок!</vt:lpstr>
      <vt:lpstr>                                   Уголок «Крепыши»   Вам представить мы хотим  Уголок спортивный. Хочешь ты здоровым быть? Двигайся активно! </vt:lpstr>
      <vt:lpstr>Играя мы учимся, играя живем С игрой интересной мы мир познаем!</vt:lpstr>
      <vt:lpstr>Слайд 10</vt:lpstr>
      <vt:lpstr>  Группу всю мы показали, О себе всё рассказали. Мы вас в гости будем ждать, Нам есть еще, что показать!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Работа</cp:lastModifiedBy>
  <cp:revision>22</cp:revision>
  <dcterms:created xsi:type="dcterms:W3CDTF">2020-10-27T19:23:57Z</dcterms:created>
  <dcterms:modified xsi:type="dcterms:W3CDTF">2020-11-06T07:58:16Z</dcterms:modified>
</cp:coreProperties>
</file>