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7" r:id="rId1"/>
  </p:sldMasterIdLst>
  <p:sldIdLst>
    <p:sldId id="302" r:id="rId2"/>
    <p:sldId id="303" r:id="rId3"/>
    <p:sldId id="304" r:id="rId4"/>
    <p:sldId id="305" r:id="rId5"/>
    <p:sldId id="355" r:id="rId6"/>
    <p:sldId id="307" r:id="rId7"/>
    <p:sldId id="306" r:id="rId8"/>
    <p:sldId id="309" r:id="rId9"/>
    <p:sldId id="310" r:id="rId10"/>
    <p:sldId id="312" r:id="rId11"/>
    <p:sldId id="356" r:id="rId12"/>
    <p:sldId id="313" r:id="rId13"/>
    <p:sldId id="354" r:id="rId14"/>
    <p:sldId id="314" r:id="rId15"/>
    <p:sldId id="315" r:id="rId16"/>
    <p:sldId id="316" r:id="rId17"/>
    <p:sldId id="317" r:id="rId18"/>
    <p:sldId id="318" r:id="rId19"/>
    <p:sldId id="35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5" r:id="rId34"/>
    <p:sldId id="336" r:id="rId35"/>
    <p:sldId id="337" r:id="rId36"/>
    <p:sldId id="338" r:id="rId37"/>
    <p:sldId id="339" r:id="rId38"/>
    <p:sldId id="357" r:id="rId39"/>
    <p:sldId id="340" r:id="rId40"/>
    <p:sldId id="341" r:id="rId41"/>
    <p:sldId id="360" r:id="rId42"/>
    <p:sldId id="359" r:id="rId43"/>
    <p:sldId id="342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26" autoAdjust="0"/>
    <p:restoredTop sz="94660"/>
  </p:normalViewPr>
  <p:slideViewPr>
    <p:cSldViewPr snapToGrid="0">
      <p:cViewPr varScale="1">
        <p:scale>
          <a:sx n="87" d="100"/>
          <a:sy n="87" d="100"/>
        </p:scale>
        <p:origin x="21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12CCBA4-D591-437D-AF7A-111EF0CBDCE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545E27-1E57-49BB-A2B1-6C08F074314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53f/53ff27143dfb63f53dade70540a840c1/Predstavlenie-pedagogicheskogo-opyta-2023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920" y="194736"/>
            <a:ext cx="7504827" cy="3353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46174" y="1104445"/>
            <a:ext cx="6368140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24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dirty="0">
              <a:solidFill>
                <a:srgbClr val="212745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2000" b="1" dirty="0" err="1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Колышкина</a:t>
            </a:r>
            <a:r>
              <a:rPr lang="ru-RU" sz="20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Ольга Дмитриевна</a:t>
            </a: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20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20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МАДОУ «Детский сад № 82 комбинированного вида» городского округа Саранск</a:t>
            </a: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20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000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19.05.1982</a:t>
            </a: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20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000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2000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sz="2000" dirty="0" err="1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по специальности «Педагогика и методика дошкольного образования» с доп. спец. «Организатор – методист дошкольного образования» 2014 г.</a:t>
            </a:r>
          </a:p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73624"/>
              </a:buClr>
            </a:pPr>
            <a:r>
              <a:rPr lang="ru-RU" sz="2000" b="1" dirty="0">
                <a:solidFill>
                  <a:srgbClr val="212745">
                    <a:lumMod val="75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sz="2000" dirty="0">
                <a:solidFill>
                  <a:srgbClr val="212745">
                    <a:lumMod val="75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15 лет</a:t>
            </a:r>
          </a:p>
          <a:p>
            <a:pPr lvl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20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sz="2000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21 лет</a:t>
            </a:r>
          </a:p>
          <a:p>
            <a:pPr lvl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20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altLang="ru-RU" sz="2000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высшая</a:t>
            </a:r>
          </a:p>
          <a:p>
            <a:pPr lvl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2000" b="1" dirty="0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Дата последней аттестации: 26.03.2019 г.</a:t>
            </a:r>
            <a:endParaRPr lang="ru-RU" sz="2000" dirty="0">
              <a:solidFill>
                <a:srgbClr val="212745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6" y="753443"/>
            <a:ext cx="3626526" cy="5233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22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57853" y="443752"/>
            <a:ext cx="4436123" cy="6101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685" y="443752"/>
            <a:ext cx="4400213" cy="60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92" y="-172993"/>
            <a:ext cx="5820488" cy="111524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244018"/>
              </p:ext>
            </p:extLst>
          </p:nvPr>
        </p:nvGraphicFramePr>
        <p:xfrm>
          <a:off x="616082" y="679623"/>
          <a:ext cx="10999271" cy="6005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9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78253">
                <a:tc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уровень</a:t>
                      </a:r>
                      <a:endParaRPr lang="ru-RU" sz="2000" b="1" u="sng" dirty="0">
                        <a:solidFill>
                          <a:srgbClr val="99003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8367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Поликультурное образование: опыт и перспективы: материалы П50 XIII Всероссийской научно-практической педагогической конференции с международным участием, 24 - 27 ноября 2020 года, г. Саранск: в 3 - х. частях. </a:t>
                      </a:r>
                    </a:p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Саранск –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9773">
                <a:tc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Интернет</a:t>
                      </a:r>
                      <a:endParaRPr lang="ru-RU" sz="2000" b="1" u="sng" dirty="0">
                        <a:solidFill>
                          <a:srgbClr val="99003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83678">
                <a:tc>
                  <a:txBody>
                    <a:bodyPr/>
                    <a:lstStyle/>
                    <a:p>
                      <a:r>
                        <a:rPr lang="ru-RU" sz="24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Свидетельство выдано в подтверждение активной работы по распространению и обобщению педагогического опыта на образовательном портале </a:t>
                      </a:r>
                      <a:r>
                        <a:rPr lang="en-US" sz="2400" b="0" u="non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maam</a:t>
                      </a:r>
                      <a:r>
                        <a:rPr lang="ru-RU" sz="24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b="0" u="non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r>
                        <a:rPr lang="ru-RU" sz="24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400" b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5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7" y="206832"/>
            <a:ext cx="4519516" cy="638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28" y="206832"/>
            <a:ext cx="4745159" cy="642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5572665" y="3421603"/>
            <a:ext cx="509165" cy="12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0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89" y="256032"/>
            <a:ext cx="4491852" cy="643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69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7655" y="183389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endParaRPr lang="ru-RU" sz="20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91" y="183389"/>
            <a:ext cx="4526995" cy="658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1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27" y="247842"/>
            <a:ext cx="9800015" cy="49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410937"/>
              </p:ext>
            </p:extLst>
          </p:nvPr>
        </p:nvGraphicFramePr>
        <p:xfrm>
          <a:off x="3" y="1"/>
          <a:ext cx="12191999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11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2000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00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8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2022г  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Ширяева Полина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конкурс новогодних елочных игрушек «Время сказочных затей»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63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</a:t>
                      </a:r>
                      <a:r>
                        <a:rPr lang="ru-RU" sz="18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1800" b="1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00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20.12.2022г.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Грамота за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Конышева Агата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в конкурсе «Новогодний венок – 2023»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01.07.2021г.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Золотой</a:t>
                      </a:r>
                      <a:r>
                        <a:rPr lang="en-US" sz="1800" dirty="0" smtClean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знак отличия всероссийского физкультурно-спортивного комплекса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«Готов к труду и обороне» (ГТО)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степени, </a:t>
                      </a:r>
                      <a:r>
                        <a:rPr lang="ru-RU" sz="1800" dirty="0" err="1" smtClean="0">
                          <a:effectLst/>
                          <a:latin typeface="Times New Roman"/>
                          <a:ea typeface="Calibri"/>
                        </a:rPr>
                        <a:t>Салищева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 Анна</a:t>
                      </a:r>
                      <a:r>
                        <a:rPr lang="en-US" sz="1800" dirty="0" smtClean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Алексеевна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9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 уровень</a:t>
                      </a:r>
                      <a:endParaRPr lang="en-US" sz="1800" b="1" u="sng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830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 воспитанники старшего дошкольного возраста, в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детско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–юношеском конкурсе утренников, театрализованных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спортивных представлений «День Победы , 76лет»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 воспитанники старшего дошкольного возраста, в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детско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–юношеском конкурсе утренников, театрализованных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спортивных представлений «День Победы , 77лет»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28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Интернет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35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08.02.2023г. Диплом за </a:t>
                      </a:r>
                      <a:r>
                        <a:rPr lang="en-US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I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место, </a:t>
                      </a:r>
                      <a:r>
                        <a:rPr lang="ru-RU" sz="1800" u="none" dirty="0" err="1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Пескова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Вера, в конкурсе детских рисунков «Мой яркий мир» </a:t>
                      </a:r>
                      <a:endParaRPr lang="ru-RU" sz="1200" u="none" dirty="0" smtClean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01.07.2023г. Диплом  </a:t>
                      </a:r>
                      <a:r>
                        <a:rPr lang="en-US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I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степени, </a:t>
                      </a:r>
                      <a:r>
                        <a:rPr lang="ru-RU" sz="1800" u="none" dirty="0" err="1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Корюкова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Алина, в конкурсе международной викторине для дошкольников «Птицы России»</a:t>
                      </a:r>
                      <a:endParaRPr lang="ru-RU" sz="1800" u="none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87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ик 110"/>
          <p:cNvSpPr/>
          <p:nvPr/>
        </p:nvSpPr>
        <p:spPr>
          <a:xfrm>
            <a:off x="318254" y="111604"/>
            <a:ext cx="6188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40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40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81" y="819490"/>
            <a:ext cx="4234430" cy="581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0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5168" y="0"/>
            <a:ext cx="62596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u="sng" dirty="0" smtClean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4000" b="1" u="sng" dirty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255" y="688043"/>
            <a:ext cx="4155321" cy="585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Василий\Pictures\Рисунок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" y="707886"/>
            <a:ext cx="4283333" cy="58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76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9225" r="4218" b="7108"/>
          <a:stretch/>
        </p:blipFill>
        <p:spPr bwMode="auto">
          <a:xfrm>
            <a:off x="569897" y="605118"/>
            <a:ext cx="6176034" cy="423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997515" y="264373"/>
            <a:ext cx="4492138" cy="617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3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19" y="0"/>
            <a:ext cx="6587824" cy="9687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52" y="1062926"/>
            <a:ext cx="3959643" cy="54460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641" y="968797"/>
            <a:ext cx="3942469" cy="5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4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02" y="809087"/>
            <a:ext cx="4375669" cy="60189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9547" y="10120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000" b="1" u="sng" dirty="0" smtClean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4000" b="1" u="sng" dirty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50" y="37083751"/>
            <a:ext cx="3177789" cy="437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47" y="455144"/>
            <a:ext cx="4561909" cy="627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930" y="3854907"/>
            <a:ext cx="566737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5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78" y="822961"/>
            <a:ext cx="4128857" cy="585292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251" y="754057"/>
            <a:ext cx="4305557" cy="592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6681076" y="3425129"/>
            <a:ext cx="4847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6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6712" y="4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endParaRPr lang="ru-RU" dirty="0"/>
          </a:p>
        </p:txBody>
      </p:sp>
      <p:pic>
        <p:nvPicPr>
          <p:cNvPr id="1028" name="Picture 4" descr="C:\Users\Василий\Desktop\IMG_E3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78" y="5637"/>
            <a:ext cx="4916133" cy="663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1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89735" y="1664648"/>
            <a:ext cx="8979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b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492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7" y="319590"/>
            <a:ext cx="4746779" cy="6528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20" y="319590"/>
            <a:ext cx="4671548" cy="64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0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5134" y="1685583"/>
            <a:ext cx="89053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4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548641"/>
              </p:ext>
            </p:extLst>
          </p:nvPr>
        </p:nvGraphicFramePr>
        <p:xfrm>
          <a:off x="0" y="0"/>
          <a:ext cx="12192000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95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074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052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1971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1301">
                <a:tc gridSpan="4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658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24.10.202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«Современные образовательные технологии в ДОО»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Педсовет №2 «</a:t>
                      </a:r>
                      <a:r>
                        <a:rPr lang="ru-RU" sz="1600" dirty="0" err="1" smtClean="0">
                          <a:effectLst/>
                          <a:latin typeface="Times New Roman"/>
                          <a:ea typeface="Calibri"/>
                        </a:rPr>
                        <a:t>Тестопластика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</a:rPr>
                        <a:t>, как  средство развития творческих способностей у детей дошкольного возраста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1301">
                <a:tc gridSpan="4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587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</a:rPr>
                        <a:t>27.10.2023г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</a:rPr>
                        <a:t>ГБУ ДПО РМ «ЦИППМ «Педагог 13.ру»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</a:rPr>
                        <a:t>«Интерактивные игры как средство повышения познавательной активности детей старшего дошкольного возраста».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Конференция « ФОП ДО: реализация в современных условиях обновления образования»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1301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уровень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696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</a:rPr>
                        <a:t>24.03.2020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ГБУ ДПО РМ «Центр непрерывного повышения профессионального мастерства педагогических работников – «ПЕДАГОГ 13 РУ»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</a:rPr>
                        <a:t>«Формирование толерантности как качества личности детей старшего дошкольного возраста»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</a:rPr>
                        <a:t>Всероссийская научно-практическая конференция «Поликультурное образование: опыт и перспективы»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95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7" y="-107778"/>
            <a:ext cx="6681795" cy="7498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467" y="1048871"/>
            <a:ext cx="4048856" cy="556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2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 стрелкой 6"/>
          <p:cNvCxnSpPr/>
          <p:nvPr/>
        </p:nvCxnSpPr>
        <p:spPr>
          <a:xfrm>
            <a:off x="6694714" y="3058887"/>
            <a:ext cx="4136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4" y="4"/>
            <a:ext cx="4621169" cy="749873"/>
          </a:xfrm>
          <a:prstGeom prst="rect">
            <a:avLst/>
          </a:prstGeom>
        </p:spPr>
      </p:pic>
      <p:pic>
        <p:nvPicPr>
          <p:cNvPr id="8194" name="Picture 2" descr="H:\дипломы\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35" y="466536"/>
            <a:ext cx="4448782" cy="612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01" y="3872139"/>
            <a:ext cx="49371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4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88" y="4"/>
            <a:ext cx="4298053" cy="74987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664" y="662791"/>
            <a:ext cx="4232641" cy="577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6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138" y="352543"/>
            <a:ext cx="101906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  </a:t>
            </a:r>
          </a:p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размещено на сайте МАДОУ «Детский сад </a:t>
            </a:r>
          </a:p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№82 комбинированного вида»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960305" y="2339982"/>
            <a:ext cx="10761642" cy="413793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Развитие творческих способностей детей старшего дошкольного возраста через моделирование из пластилина и полимерной глины</a:t>
            </a:r>
            <a:endParaRPr lang="ru-RU" sz="3600" dirty="0">
              <a:ln>
                <a:solidFill>
                  <a:srgbClr val="00206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442" y="998462"/>
            <a:ext cx="8431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Проведение  открытых занятий, мастер – классов, мероприятий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39100"/>
              </p:ext>
            </p:extLst>
          </p:nvPr>
        </p:nvGraphicFramePr>
        <p:xfrm>
          <a:off x="0" y="-2"/>
          <a:ext cx="12192002" cy="685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6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23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252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92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484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83726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9248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3990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06.02.2022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«Теплые ладошки»</a:t>
                      </a: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форме открытого просмотра для родителей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56863">
                <a:tc gridSpan="5">
                  <a:txBody>
                    <a:bodyPr/>
                    <a:lstStyle/>
                    <a:p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8260">
                <a:tc gridSpan="5">
                  <a:txBody>
                    <a:bodyPr/>
                    <a:lstStyle/>
                    <a:p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2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"/>
            <a:ext cx="6681795" cy="7498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796" y="499596"/>
            <a:ext cx="4398108" cy="60491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51" y="499596"/>
            <a:ext cx="4398108" cy="604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1123722"/>
            <a:ext cx="832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Общественно педагогическая активность</a:t>
            </a:r>
            <a:r>
              <a:rPr lang="en-US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участие в комиссиях, педагогических сообществах, в жюри, </a:t>
            </a:r>
            <a:r>
              <a:rPr lang="en-US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конкурсах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3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асилий\Pictures\Рисунок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49" y="303006"/>
            <a:ext cx="4479963" cy="632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Василий\Desktop\IMG_E3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65" y="303006"/>
            <a:ext cx="4517136" cy="641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0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06" y="1258872"/>
            <a:ext cx="5601607" cy="395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:\мордовский 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02" y="459213"/>
            <a:ext cx="4597712" cy="594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1249105" y="2456300"/>
            <a:ext cx="4847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02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3269" y="1495797"/>
            <a:ext cx="7880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Позитивные результаты работы с воспитанниками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93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2045" y="201706"/>
            <a:ext cx="4673354" cy="64276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51" y="228601"/>
            <a:ext cx="465380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6" y="209629"/>
            <a:ext cx="4706701" cy="64735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54" y="247253"/>
            <a:ext cx="4679346" cy="64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76" y="1344062"/>
            <a:ext cx="8791461" cy="22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9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73" y="420129"/>
            <a:ext cx="7272248" cy="13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4127" y="309282"/>
            <a:ext cx="4624470" cy="6360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90" y="67236"/>
            <a:ext cx="4800454" cy="660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16" y="107575"/>
            <a:ext cx="4810231" cy="66159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93" y="212032"/>
            <a:ext cx="4734284" cy="65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1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91" y="0"/>
            <a:ext cx="4646915" cy="639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223" y="130387"/>
            <a:ext cx="75722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Работа с детьми из социально-неблагополучных семей</a:t>
            </a:r>
            <a:b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4400" b="1" dirty="0">
                <a:solidFill>
                  <a:srgbClr val="7A22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4400" b="1" dirty="0">
                <a:solidFill>
                  <a:srgbClr val="7A229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23151" y="1572767"/>
            <a:ext cx="3842711" cy="528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4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997" y="824809"/>
            <a:ext cx="87620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педагога в профессиональных конкурсах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6715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28549"/>
              </p:ext>
            </p:extLst>
          </p:nvPr>
        </p:nvGraphicFramePr>
        <p:xfrm>
          <a:off x="407625" y="662299"/>
          <a:ext cx="11182120" cy="5125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2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73007">
                <a:tc>
                  <a:txBody>
                    <a:bodyPr/>
                    <a:lstStyle/>
                    <a:p>
                      <a:r>
                        <a:rPr lang="ru-RU" sz="24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r>
                        <a:rPr lang="ru-RU" sz="24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4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52652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25.06.2022г. Диплом III место в конкурсе для учреждений «Краеведческая работа 2021» </a:t>
                      </a: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2022г. Диплом I место в конкурсе педагогических работников «Всё может педагог -2022»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2022г. Диплом I</a:t>
                      </a:r>
                      <a:r>
                        <a:rPr lang="en-US" sz="1800" dirty="0" smtClean="0">
                          <a:effectLst/>
                          <a:latin typeface="Times New Roman"/>
                          <a:ea typeface="Calibri"/>
                        </a:rPr>
                        <a:t>I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</a:rPr>
                        <a:t> место в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 учебно-методических разработок «Цифровая среда педагога».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        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Интерактивный плакат «Перелетные птицы»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5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296" y="0"/>
            <a:ext cx="5040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59" y="615561"/>
            <a:ext cx="4273684" cy="5984418"/>
          </a:xfrm>
          <a:prstGeom prst="rect">
            <a:avLst/>
          </a:prstGeom>
        </p:spPr>
      </p:pic>
      <p:pic>
        <p:nvPicPr>
          <p:cNvPr id="5125" name="Picture 5" descr="H:\сканы\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171" y="820469"/>
            <a:ext cx="4326862" cy="595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329" y="3396343"/>
            <a:ext cx="49371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Pictures\2023-01-24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"/>
          <a:stretch/>
        </p:blipFill>
        <p:spPr bwMode="auto">
          <a:xfrm>
            <a:off x="425093" y="793185"/>
            <a:ext cx="4058775" cy="5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:\сканы\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97" y="718180"/>
            <a:ext cx="4334346" cy="596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6694714" y="3058887"/>
            <a:ext cx="4136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73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:\дипломы\IMG_34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81" y="487390"/>
            <a:ext cx="8571891" cy="598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1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3833" y="1182432"/>
            <a:ext cx="59779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Награды и поощрения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7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 rotWithShape="1">
          <a:blip r:embed="rId2" cstate="print"/>
          <a:srcRect l="5795" t="4019" r="4852" b="5328"/>
          <a:stretch/>
        </p:blipFill>
        <p:spPr bwMode="auto">
          <a:xfrm>
            <a:off x="377036" y="400425"/>
            <a:ext cx="4429745" cy="601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31" y="649759"/>
            <a:ext cx="6665400" cy="52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781" y="787700"/>
            <a:ext cx="493819" cy="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Василий\Pictures\Рисунок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31" y="318273"/>
            <a:ext cx="4504091" cy="618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93" y="892214"/>
            <a:ext cx="3832198" cy="543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C:\Users\Василий\Pictures\Рисунок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2" y="893732"/>
            <a:ext cx="3841523" cy="543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200" y="892214"/>
            <a:ext cx="3840813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1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 стрелкой 2"/>
          <p:cNvCxnSpPr/>
          <p:nvPr/>
        </p:nvCxnSpPr>
        <p:spPr>
          <a:xfrm>
            <a:off x="1197429" y="4005943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572" y="338793"/>
            <a:ext cx="4397239" cy="604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66" y="391230"/>
            <a:ext cx="4357861" cy="599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29" y="3926568"/>
            <a:ext cx="49371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8" y="407754"/>
            <a:ext cx="4277106" cy="604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16" y="188389"/>
            <a:ext cx="4552778" cy="62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1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52" y="489913"/>
            <a:ext cx="4257593" cy="10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47" y="23357259"/>
            <a:ext cx="3511777" cy="48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57" y="120278"/>
            <a:ext cx="4829079" cy="664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3270028" y="3438449"/>
            <a:ext cx="4136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3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2083</TotalTime>
  <Words>610</Words>
  <Application>Microsoft Office PowerPoint</Application>
  <PresentationFormat>Широкоэкранный</PresentationFormat>
  <Paragraphs>81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Calibri</vt:lpstr>
      <vt:lpstr>Courier New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</dc:creator>
  <cp:lastModifiedBy>СтВоспитатель</cp:lastModifiedBy>
  <cp:revision>147</cp:revision>
  <dcterms:created xsi:type="dcterms:W3CDTF">2023-09-18T19:36:30Z</dcterms:created>
  <dcterms:modified xsi:type="dcterms:W3CDTF">2023-12-25T11:18:53Z</dcterms:modified>
</cp:coreProperties>
</file>