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2" r:id="rId3"/>
    <p:sldId id="264" r:id="rId4"/>
    <p:sldId id="279" r:id="rId5"/>
    <p:sldId id="414" r:id="rId6"/>
    <p:sldId id="441" r:id="rId7"/>
    <p:sldId id="268" r:id="rId8"/>
    <p:sldId id="374" r:id="rId9"/>
    <p:sldId id="379" r:id="rId10"/>
    <p:sldId id="425" r:id="rId11"/>
    <p:sldId id="424" r:id="rId12"/>
    <p:sldId id="429" r:id="rId13"/>
    <p:sldId id="432" r:id="rId14"/>
    <p:sldId id="435" r:id="rId15"/>
    <p:sldId id="280" r:id="rId16"/>
    <p:sldId id="396" r:id="rId17"/>
    <p:sldId id="416" r:id="rId18"/>
    <p:sldId id="354" r:id="rId19"/>
    <p:sldId id="400" r:id="rId20"/>
    <p:sldId id="442" r:id="rId21"/>
    <p:sldId id="275" r:id="rId22"/>
    <p:sldId id="405" r:id="rId23"/>
    <p:sldId id="440" r:id="rId24"/>
    <p:sldId id="436" r:id="rId25"/>
    <p:sldId id="431" r:id="rId26"/>
    <p:sldId id="437" r:id="rId27"/>
    <p:sldId id="443" r:id="rId28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CC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>
      <p:cViewPr>
        <p:scale>
          <a:sx n="70" d="100"/>
          <a:sy n="70" d="100"/>
        </p:scale>
        <p:origin x="-11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EC21EB0-6DFE-40D4-8C69-EEBB42FA1C34}" type="datetimeFigureOut">
              <a:rPr lang="ru-RU"/>
              <a:pPr>
                <a:defRPr/>
              </a:pPr>
              <a:t>21.12.2021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340FB01-EC95-4B5D-8CE2-F75D6D0FD6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1554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1A81D5-6626-4199-86E9-94FAA3E1A68A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D03700-CDC5-4DC6-99D2-B4C187A99DB9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B2DBB-07A9-4260-A06B-24EF8E01DF89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84845F-DAF7-4517-8A3A-ADBDA1824C7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6C85B-0CCC-44B1-8791-429973C1B3B9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94F2A-B864-4466-AC2E-22F57D57ECC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98DF6-5B1E-44AA-9796-F815686A2782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28B9-0585-47E0-B079-8A8D273A0BB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24C33-EFBB-4C8A-B3AF-3F812CD0F39B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B5DA-FE09-40BE-8CDE-83963F39D18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631F0-6324-4172-BBFC-DC36288974F7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8B3F-418F-4AD0-8250-5D6B8D9BFB1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63E75-CB99-4436-BBB2-DB5CD0E0F2CB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CA007-5B19-467A-9CF8-435311AD785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EAD50F5-85A3-413B-8F0C-B16DF6A8EA12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4A2B452-2FED-4DB9-A9B7-F9BD608DAF0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C56D3-F966-4C74-AF2B-BBE00A8521FB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0E7E-C68C-4C44-AAB3-2BE46E3CBF1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B9735-213E-4BAD-A0B6-BFC407634C58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C449D-45A7-47BB-8581-97ED8390DEC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8E676-452E-46A3-B198-0D0EA388ABC2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B6172-3A7D-403F-BC20-83E17CE5B9D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00CE6-508D-4D37-AB7B-585AC10AEAC7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6ED48-8DE2-4FF1-BE9C-CBCF69E4868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B8120B74-6E4F-44D1-9201-7DA0F7DEF29D}" type="datetimeFigureOut">
              <a:rPr lang="fr-FR" smtClean="0"/>
              <a:pPr>
                <a:defRPr/>
              </a:pPr>
              <a:t>21/12/2021</a:t>
            </a:fld>
            <a:endParaRPr lang="fr-C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9A4370D0-127F-498C-8ABF-1EFCFFBED44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55" r:id="rId2"/>
    <p:sldLayoutId id="2147483956" r:id="rId3"/>
    <p:sldLayoutId id="2147483957" r:id="rId4"/>
    <p:sldLayoutId id="2147483964" r:id="rId5"/>
    <p:sldLayoutId id="2147483965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jpe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file:///F:\&#209;&#129;&#208;&#186;&#208;&#176;&#208;&#189;\img-03010100021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051720" y="-1"/>
            <a:ext cx="7076745" cy="736943"/>
          </a:xfr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МИНИСТЕРСТВО  ОБРАЗОВАНИЯ  РМ</a:t>
            </a:r>
            <a:endParaRPr lang="fr-CA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785795"/>
            <a:ext cx="7092281" cy="227754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ПОРТФОЛИО</a:t>
            </a:r>
          </a:p>
          <a:p>
            <a:pPr algn="ctr">
              <a:defRPr/>
            </a:pPr>
            <a:r>
              <a:rPr lang="ru-RU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Кавторевой</a:t>
            </a:r>
            <a:r>
              <a:rPr lang="ru-RU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Галины Михайловны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чителя начальных классов</a:t>
            </a:r>
            <a:endParaRPr lang="ru-RU" sz="20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«Краснослободский многопрофильный лицей» Краснослободского муниципального района Республики </a:t>
            </a:r>
            <a:r>
              <a:rPr lang="ru-RU" sz="2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Мордовия</a:t>
            </a:r>
          </a:p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40969"/>
            <a:ext cx="9144000" cy="3773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 16.04.1966г.</a:t>
            </a:r>
          </a:p>
          <a:p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Профессиональное </a:t>
            </a: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3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классов, </a:t>
            </a:r>
            <a:r>
              <a:rPr lang="ru-RU" sz="23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Зубово</a:t>
            </a:r>
            <a:r>
              <a:rPr lang="ru-RU" sz="23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3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Полянское</a:t>
            </a:r>
            <a:r>
              <a:rPr lang="ru-RU" sz="23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училище,  диплом ЭВ № 048140, дата выдачи 24.06.1985г, учитель географии, </a:t>
            </a:r>
            <a:r>
              <a:rPr lang="ru-RU" sz="23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МГУим.Н.П.Огарева</a:t>
            </a:r>
            <a:r>
              <a:rPr lang="ru-RU" sz="23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 диплом ФВ № 418232, дата выдачи 28.06.1991г.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Стаж педагогической работы (по специальности)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: 36 лет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  36 лет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  высшая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Дата последней аттестации: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 от 22.05.2017г. Приказ Министерства образования РМ № 428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300" b="1" u="sng" dirty="0" smtClean="0">
                <a:solidFill>
                  <a:srgbClr val="003399"/>
                </a:solidFill>
                <a:latin typeface="Times New Roman" pitchFamily="18" charset="0"/>
              </a:rPr>
              <a:t>Звание: </a:t>
            </a:r>
            <a:r>
              <a:rPr lang="ru-RU" altLang="ru-RU" sz="2300" b="1" dirty="0" smtClean="0">
                <a:solidFill>
                  <a:srgbClr val="003399"/>
                </a:solidFill>
                <a:latin typeface="Times New Roman" pitchFamily="18" charset="0"/>
              </a:rPr>
              <a:t>Почетный работник общего образования</a:t>
            </a: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300" b="1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89091" name="Picture 3" descr="C:\Users\МВОУ лицей\Desktop\20210901_105022 - копия.jpg"/>
          <p:cNvPicPr>
            <a:picLocks noChangeAspect="1" noChangeArrowheads="1"/>
          </p:cNvPicPr>
          <p:nvPr/>
        </p:nvPicPr>
        <p:blipFill>
          <a:blip r:embed="rId3" cstate="print"/>
          <a:srcRect l="25278" t="7445" r="11700"/>
          <a:stretch>
            <a:fillRect/>
          </a:stretch>
        </p:blipFill>
        <p:spPr bwMode="auto">
          <a:xfrm>
            <a:off x="0" y="-1"/>
            <a:ext cx="2195736" cy="3075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714488"/>
            <a:ext cx="2951334" cy="41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14324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17837"/>
            <a:ext cx="2928926" cy="41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2928926" cy="41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428736"/>
            <a:ext cx="3071834" cy="434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0107" y="2357430"/>
            <a:ext cx="318389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322" y="17758592"/>
            <a:ext cx="4750985" cy="671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8784" y="23519232"/>
            <a:ext cx="2783793" cy="39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04"/>
            <a:ext cx="3071802" cy="434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428736"/>
            <a:ext cx="308283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414895"/>
            <a:ext cx="3143240" cy="444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8784" y="23519232"/>
            <a:ext cx="2783793" cy="393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293121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1" y="2500306"/>
            <a:ext cx="3214679" cy="454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071546"/>
            <a:ext cx="313337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103408"/>
            <a:ext cx="1029176" cy="145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39751" cy="32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0"/>
            <a:ext cx="2376264" cy="32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0"/>
            <a:ext cx="2376264" cy="322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1004" y="0"/>
            <a:ext cx="227299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84984"/>
            <a:ext cx="237487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3284984"/>
            <a:ext cx="2376264" cy="33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284984"/>
            <a:ext cx="2357454" cy="33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3284984"/>
            <a:ext cx="2339752" cy="330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43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Наличие публикаций, включая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Интернет - 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225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3794125" algn="l"/>
              </a:tabLst>
            </a:pPr>
            <a:endParaRPr lang="ru-RU"/>
          </a:p>
        </p:txBody>
      </p:sp>
      <p:pic>
        <p:nvPicPr>
          <p:cNvPr id="73729" name="Picture 1" descr="F:\сккканнн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6042" y="928670"/>
            <a:ext cx="4217660" cy="5893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4066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2705" name="Picture 1" descr="F:\сккканнн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420" y="1357298"/>
            <a:ext cx="4006510" cy="550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65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Проведение 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мастер - классов</a:t>
            </a:r>
            <a:r>
              <a:rPr lang="ru-RU" sz="2400" b="1" dirty="0">
                <a:solidFill>
                  <a:srgbClr val="002060"/>
                </a:solidFill>
              </a:rPr>
              <a:t>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9633" name="Picture 1" descr="F:\сккканнн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5" y="1071547"/>
            <a:ext cx="4101821" cy="5631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5644" y="0"/>
            <a:ext cx="9138356" cy="60722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Наставничество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7585" name="Picture 1" descr="F:\сккканнн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14356"/>
            <a:ext cx="4978133" cy="5955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Общественно-педагогическая 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4513" name="Picture 1" descr="F:\сккканнн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815046" cy="5030298"/>
          </a:xfrm>
          <a:prstGeom prst="rect">
            <a:avLst/>
          </a:prstGeom>
          <a:noFill/>
        </p:spPr>
      </p:pic>
      <p:pic>
        <p:nvPicPr>
          <p:cNvPr id="4" name="Picture 1" descr="C:\Users\user\Pictures\MP Navigator EX\2021_12_01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97766"/>
            <a:ext cx="3857652" cy="5360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02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3999" cy="135732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2000240"/>
            <a:ext cx="4429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Средний показатель 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качества знаний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по русскому языку – 74 %</a:t>
            </a:r>
            <a:endParaRPr lang="ru-RU" sz="2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571876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</a:rPr>
              <a:t>Средний показатель 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</a:rPr>
              <a:t>качества знаний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по математике – 78 %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4209" name="Picture 1" descr="F:\сккканнн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7840" y="1334529"/>
            <a:ext cx="4066160" cy="5523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Общественно-педагогическая 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3489" name="Picture 1" descr="C:\Users\МВОУ лицей\Pictures\2021-12-10\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51340"/>
            <a:ext cx="3910204" cy="5106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02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Участие 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МВОУ лицей\Desktop\6559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2857520" cy="40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2915816" y="1700808"/>
          <a:ext cx="2890647" cy="4088853"/>
        </p:xfrm>
        <a:graphic>
          <a:graphicData uri="http://schemas.openxmlformats.org/presentationml/2006/ole">
            <p:oleObj spid="_x0000_s62465" name="Acrobat Document" r:id="rId4" imgW="5667139" imgH="8019997" progId="AcroExch.Document.7">
              <p:embed/>
            </p:oleObj>
          </a:graphicData>
        </a:graphic>
      </p:graphicFrame>
      <p:pic>
        <p:nvPicPr>
          <p:cNvPr id="62466" name="Picture 2" descr="F:\сккканнн\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244178"/>
            <a:ext cx="3357554" cy="430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Награды 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 </a:t>
            </a:r>
            <a:r>
              <a:rPr lang="ru-RU" sz="2400" b="1" dirty="0" err="1" smtClean="0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23905" name="Picture 1" descr="F:\сккканнн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1"/>
            <a:ext cx="3738782" cy="5229199"/>
          </a:xfrm>
          <a:prstGeom prst="rect">
            <a:avLst/>
          </a:prstGeom>
          <a:noFill/>
        </p:spPr>
      </p:pic>
      <p:pic>
        <p:nvPicPr>
          <p:cNvPr id="123906" name="Picture 2" descr="F:\сккканнн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18275"/>
            <a:ext cx="3816424" cy="52397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98072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                         Республиканский уровень - 2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и международный уровни - 14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9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19810" name="Picture 2" descr="C:\Users\МВОУ лицей\Downloads\Кавторева Галина Михайл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8081"/>
            <a:ext cx="4897560" cy="3509919"/>
          </a:xfrm>
          <a:prstGeom prst="rect">
            <a:avLst/>
          </a:prstGeom>
          <a:noFill/>
        </p:spPr>
      </p:pic>
      <p:pic>
        <p:nvPicPr>
          <p:cNvPr id="5" name="Picture 2" descr="H:\атест21\благодарность педагогу Кавторева Г.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5957037"/>
          </a:xfrm>
          <a:prstGeom prst="rect">
            <a:avLst/>
          </a:prstGeom>
          <a:noFill/>
        </p:spPr>
      </p:pic>
      <p:pic>
        <p:nvPicPr>
          <p:cNvPr id="122881" name="Picture 1" descr="C:\Users\user\Pictures\MP Navigator EX\2021_12_02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860032" cy="3607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86372"/>
            <a:ext cx="4083094" cy="577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1857" name="Object 1"/>
          <p:cNvGraphicFramePr>
            <a:graphicFrameLocks noChangeAspect="1"/>
          </p:cNvGraphicFramePr>
          <p:nvPr/>
        </p:nvGraphicFramePr>
        <p:xfrm>
          <a:off x="4857750" y="1095375"/>
          <a:ext cx="4071938" cy="5762625"/>
        </p:xfrm>
        <a:graphic>
          <a:graphicData uri="http://schemas.openxmlformats.org/presentationml/2006/ole">
            <p:oleObj spid="_x0000_s121857" name="Acrobat Document" r:id="rId4" imgW="5667139" imgH="8019997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005006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3"/>
            <a:ext cx="4008755" cy="564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126981" name="AutoShape 5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3" name="AutoShape 7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6987" name="Picture 11" descr="C:\Users\МВОУ лицей\Desktop\Diploma_Kavtoreva_Galina_Mihaylovna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2996994" cy="4241230"/>
          </a:xfrm>
          <a:prstGeom prst="rect">
            <a:avLst/>
          </a:prstGeom>
          <a:noFill/>
        </p:spPr>
      </p:pic>
      <p:pic>
        <p:nvPicPr>
          <p:cNvPr id="126988" name="Picture 12" descr="C:\Users\МВОУ лицей\Downloads\Sertifikat_Kavtoreva_Galina_Mihaylovna_35463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516" y="980728"/>
            <a:ext cx="3402484" cy="2407251"/>
          </a:xfrm>
          <a:prstGeom prst="rect">
            <a:avLst/>
          </a:prstGeom>
          <a:noFill/>
        </p:spPr>
      </p:pic>
      <p:sp>
        <p:nvSpPr>
          <p:cNvPr id="126990" name="AutoShape 14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2" name="AutoShape 16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6994" name="Picture 18" descr="C:\Users\МВОУ лицей\Downloads\Letter_Env_Kavtoreva_Galina_Mihaylovna_35463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2684508" cy="3794368"/>
          </a:xfrm>
          <a:prstGeom prst="rect">
            <a:avLst/>
          </a:prstGeom>
          <a:noFill/>
        </p:spPr>
      </p:pic>
      <p:pic>
        <p:nvPicPr>
          <p:cNvPr id="11" name="Picture 2" descr="C:\Users\МВОУ лицей\Downloads\Letter_Kavtoreva_Galina_Mihaylovna_ (2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26076"/>
            <a:ext cx="2357422" cy="3331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126981" name="AutoShape 5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3" name="AutoShape 7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0" name="AutoShape 14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2" name="AutoShape 16" descr="data:image/png;base64,iVBORw0KGgoAAAANSUhEUgAAAH8AAAC0CAYAAAC9kvNkAAAAAXNSR0IArs4c6QAAIABJREFUeF7tfQeYXVW59jdnep9Jb5BGYmghhBBp0gWlSODnQUS4gIAiFuCX4oOCiF4vevUaFXj8RQQEeYCr0kUQQhFCCYSEEkJCOsmkz2R6OWfm/95vrW/vtffZM3Myc6aFs2Fyztl71e/9+l577axEItGxtrmGqIMoK4vk6OjgH/JpzmXxP3LOnDaHLSvlIk7H7fVsqdsupbRd055pBN/18K9r/7iuPeAL6iVs8ZgZhluf+8DVHC6Xn5VNsawYmVJ2yE5ZMz/Tj7bhzTNUR8s5pyO/Jmx7uIh+0R5mHp6ftgfaBPrnceNcDsZux+fOj6kBKgb6dq/Hgpf8eQMsJTPK2J9ZDQ0NHZuoibSiRwAMTNB3By9wyQDktBbBD8sbel6AQjkAbUkQJKI27HTgdWVI1tGhg0Z/ppwwkowtTDgQHISLyZ9ctsM3BPKBdjAKEdL87Ox6JOKmhhAD/bdz5XZLHwHfbcxOtb0ddOEaUo3rAXDU589sHrvO1Y7G/PYJa8cYYlw0ZYEN8Ycn1KYRUyje1kZZdXV1HZtjLZQNiNp5sCyyuIyBtLdbQqOK1OsQaTLUMQMCoAGOBMG5CCYYizEIuG4H7oLvMWkYe3cCyoBKdW6rw5MWBddoDxDPSJKZoN9nUKNh/DIO268Zn8iZ7cVoKleilCE8eYji1zDhPYHwxdEqOztGQzv8B7iNpnI0oa0m11VjyQBEh7oyKeNWRnLnoUCboXQIfXJzjUZqbWk14G9h8DH9tpYsam6MUbZDC5VezwZ4QHhzMOR2JN8wtFULMjKwh6p/q7pc1WGGb1tWjhYIpWE7Z980cRGPUMBRiMbVmeGUObS5LGVUHTdGwpTyBFLoyf+0s8EQqQseLmOrVvTm5nCDZyplKmgHBFHNZ3hLVLavhExHVqi155j8NiBLWae8UEbmaz7NYH2tGBq6/FTWgxwD/MrybMrLYfCbLfhbY63CfS1NYACigjKoXR6CcGbwiFlVLKoNKl2pqJrJdgjtLBwbkgCjwgLibfsI9mRUnyBqrtvL4Mts1ig5xqra9g1FDIMpMWyFAKV86XbHhZbsjI0kqtQBiTABAoR3uodCVEWpdJOyPg0wFGhEo5lYU4HqDrdh7BgHzBbUf7bMCH6Deg5czzN3lqFk3maYoLeZvz2s/KGPltZ2qmtsp8qyXMrPi1FbU7OR/B2xNiFecyOxLeigovKEkQzuyAzOcKwhrukAKt07LDr4EKighlEOBRR8qQNT4qgxXHYYSFWtbx4M8B3oi7/kMrHycnL8foWQhr4qVEFWNb+S2w2elzZCzl9UO12dCzuLUU4ixikqXowsAx1SM1oHswaQKGeY2qKr9AwPxOFpd74e43IDrQz+rvo4lZXkUAGD36zgb89qFQK2NsERICoqg8/s6xzpXEBiDhSGMMD7JsH+UhVsiWm8XRUjqwnswI2tNbNPsq+2d3j26Cvb2kNonSxIo9Om0sUoGV8ThcFwVXYU0N45lRunG4/WoXPe/KO4QtW8Mz9IMqTamzdfS7A+ViExMmS0rTiO3F8Bz101gC/S0WwYpqMFSQS4ta2damoZ/FIGP5fBb7aSv53VPgjX0hRj8LMY/Lghv3KmEXzvcI2BACzOnS3hYR1iRw9Q31x0Br7lNZGS7JhxhPSAxegs9IqavMtk0SQzZ90wScEQ66TMClxAEocWVjlGN8sXxXXiOgAPjqYBEef8kE3EiMuyrjXawNFAwgDMHKBBLsJWFRYwuRWAYGRgiewOWpjPqP3aunYGP2bAb2lx1D4XahHJZ/BL4fwE4XY78UI4o+Ed58N+F/S8f2QoYipcH8FD0y+HKgI4VJ39M1cd8BUMR3NEUd+rAYSixhicXoi5TYshreyBr/OBFnJdAo/d+YsB3ICuBtJzHoOG3hs+GAXYw8YLY9loANbNCAJ762hZfSnLON5gda4u+FaGDfgJBj+7M/DZ4WPwS8rcKVn1LhAYcnRYkZCICQPxXGeXYo7asIMMOojudROq5WXjX8NLIt3W4QqD4IIdqeowDFdCnfGFfYywCQhrFbf9qGtufYxbYnWod0CupijJa0xmV3HprGYxFGdtwGbWc/XACIbgVBhjOgWE028vEJ0oXtxaa2uCbX47VbDNzxfJ99Q+B/xcv5m9fUh+abl2HwRWCGfgN725PBI1GCcSMH6gD6OJVc3v4hi7cuzUecrCttuK8As06WSiek3Vc0hZBSjsqn/9rowQNg2dOX9+ZOMwrieVkHAj6SGlF6BVWF3rbxFay/n4bqIPePcwCWCEhJyTsfJfDgtKLpsDVDGjsZ5+QBit2HN5gF/ToOCzc69qfxt7++BYCfVaO1jyLd1UDJWMSt2QZ5wcEFo2tgArcb0J8mU4b5D0POs8Jjl9tg+kTNVpNGFiAFP54WYnXS0U0F9WaozjasIhVwuoVOnIhbe7MC0IxSTstBk5IZVrXiyzmzasnESYIFebeDTwZMtIu2oF8QEsXeKsFVRbmqDXskBIUHSuLXD4WO2Xi8PngF+d3SYdwOYD/NKyYA7ZSHxyMiEgTY4DEvbk/QmyzbKOSz64tguJNoM2oSYYBb8TLAbeJEMawdNI1ls2v1VzmaSOOGyO3+HykUnJGuaSfj0Dbnq0WQWJzcW5lVA2aB59GXHyH8m8aiInp25XTKa08z65a0QIxkE0TAWa5nFUIH6SZVq3W5yDza+pT1BlaS7l5fFvTfLsZMkHYQz4ZNS+a8dVEXRmZ1SadFIhFY/qGuaoqhJobHsyDUtHnDN5biRy+FPMgYGpnbm9jSeOT60fsHGeZrJAG/E1TUsXxhFwp2aumlbk0+psk6MzkYmb9/MUfgh33wm2IaztL8DgKtEB7eUbUt+xtedUU1j6GwfQHBIbWE0ALSBJIaaVCJfNsbihKOL8aga/QiSfTbyCL0kecIcN9UorTMNGFVqQjBGKVIVdSTAA9DJWbmLIYU3ph/8HY2ASqh2i2gXXA/y440905pT5LqorB0HpD17p4lcIiKBkOTexIoQm1T488xgyNwK4ZZgkTWAZAFpRsoNcULWA5WepqpJv1L4D/s4Yx/Ui+Zz2Yz4o1QyfY2DDqsmTWjtQ9zpsMGLZQiRn1JFzJN0lBtQtsoEFWTnCuS6QncXtVpCN+oNHbGOpJAmN1soB1d8VMGETYey6MeDqnBmV5YMfjHyMmvHbMU6Be5tX+xcfhP/ca4HoCDWt5Kt/ETC7fC2OtpkeGBEETpjAdgDwIfmV8PbzkNu3cX5NNlsQLmXSuzEqLoMm0OGY2i7Y7m9X7eI8YnQAqeXdBE0UofNYqeZn55reuvABouqqFEDtyb10O1Npx/8ZMGFKUE/FhiQqINHOeDR0RNYN/eq9eLe8K7kujYRZ1UnmQbppXT2vdHKTPG40EsbA5ATCtseGiDx5CAamBgaAUInkN7DaL0Z6lx0+zfBVs+SLzW80SZ7i8ijeTAbHsIcho9hqq7K7c+R0IriNmd9FzNqVVIavgWhxDg1dcnSmOTzGVD/Ajl+dTEfhWSkPOXcRJiAspbsz9nBZNK9duEzRiSLzTDTGoMzTDjMgQsH+AAtYOyt3xPnDSnBjhyM7lXwXfEnyMPhhO6oAm4jJeuG4c4c7bHCK4L2rtAUcmuDUQGBMCNpB89y7K/FdaQENh0yyNEKbmAkYhg05ZZ2BL36PawLVQVVNYwrIEeUoh7WJWybJYRWTaX0rV+NahohkKkcDiBNoRmIiHBsltXCcX1ffIWq/MJ/Nuzp81dmwFurtc5KHHb7wIcBarx4qD46Z542nqK6VuAXIVbPEd2cSeiI9SlhwvIZ3qmnUkIUBAgCQEhMqRYdwATOhTGNB1xCxO+B1PlFaojMBSLVNbVu1huew2wvNrW1Uzbn94hLk9jlcbImb3H5NjlGXzVbtl/L9fA9+y9FyU4KJYzxJk2t2J5MKUJDKIs7m5TH4Kn2p1NudMmFi6c0SVaOuatQZKPiySkk4JWij3ZBJmMO1tSEtp0zixvFh/0I1hFZN0lCO7AXb8SJin/YhjeBVDfkDLa1x2oncPkt+di5n/NTmK/hyY6cVuX3f5mOAsvzH5t0h8WHPP1VwYHuK2LnrC4nvbAzGQ7YJEet56+zcxZ2eyjcK0/CAdRyVIQxfJNu0KKAD56I0Y1i5us0GHBc7s6jyYX8v4PG4FOlghy8h4FcUmySP5/DtYm8fktjE3j6SPGWc5AEJEG/nZJvYu1cHiM7/leUW9KqZ3lZWVWgXwwSai0rGRPYHkFIFzmoRrx1brwuXqNsphqOuAMSdNIx5N7OaR3rXrORhb7/JhnoKvgn1sM4LDhxLO9RzLw8jUcR3opjjWHsM5KEaS4yajZnd8URJdcrjdXV4N5X6CnybnkzunefaxOBX18UlvSvgq7dfx5KfhVjQ2vwRw3oPuugOa3egQQpY3fdag6SMROoFNSkSUOldoaMRjdOFCHQI/N0FOB0RT2ezBg5NbPNrGPwKDvVkGZfa/Ba+y4OFCY0NWOtFNHxYL9W8HYVKPZy8nG5u5KQOV3LJRW8vpUMPOUgubNm6Tbh64t4TaN36T2j9J5vk/MwD9qWaml1UUVFO5WWlcg7X8wvyaDPXmbTXXnIeQC5f+TFt3bZD8CwvL6OZ++9LixbbPrhAbW0dbdu+g/aZMknaiYq/hwz4iTyWdAa/npMAvJw7beBDtWLRZUEOnLz0MFQUk8w87CR69/Vn5dIdd/7ZK7LgpYU077STeAVLPc2ZPZPeWvyuXLvisv8IlB03drQwz7gxo+X81664hnAOv5/4x3N0zVXfoP/7/VvoD7f/nObOnkWL3l5Czy14hW649tvd8mxfSnS3nTtC6Ek+q/3AAs6+AF/WnjHgWHXSl1IvUh0BPoD+0qmfZ/BP9mgExgCYABbHpqotdPopJ9LyFauYIS6gGdP3MeB/8xoaP24MjR0zSsrf/IOr6bJvX0933sbgHzKL3uwC/MEAdpgpjNrnxRxQ+7ix467e7QvwTf7bhnY2R5Aqp+5uuSNOPJPm//xHAsx3r8XnQQzQUgZzqiflG6s202NPPiuAgylwPP7Uv4QRwCiXX3o+r28rEQYA+DgPpoApuOuO/5Z2D2Xtcf65Z4l2yeEl5F+/+LykoQ4t8OvrOwR8NlLpVPtYdIjlWXkcKvb18eiTz9Av5v+ex99Acw6eSfN/cTODvJmuuu7HEqvvqquj8798pgwDoKo2AIgAHIwCyUf5+b/4Ef3i17+n666+nMuOEUb46U3XWHNwrfQBc3D/Xb+hEcOH9fXU0tJ+v0t+jDMpxbl8z64PbX1aKPMpaKTfwc/je0kFyAqmmPcf7Bg0NjZRE4dHhQUFVFRUONiHGxhf1+Dnm1x7OtS+hHcs9WV5nM0L3Q0LU2zHzmp6460lNKyygiOMCvpk02b6LNvtF195nQ7cfwZt5N84dlbX0HhW1yB6ARMfMSrqrFy1VuqFzx126MGBrlauWuOVQdmd3O9Gtv3Tpk6Sdj7ZWCVto3+Eb0WFXIb7xDFt6mTuZ418BwPoOfgQeqANlNcx6Zj1/GfnzJJ54hPl0GZ/Ht2Az5m3NNl83LzBitzinPxu5weirvjYEBYHmGH4sEo69eTj6alnFsg5fP+vX90uBBvGQDfxM2YT2BMHUK8veocAdCGDBQAPnzublr73IU0YP1bOL3h5Ie3F390+UP/seadI+9P3mSzltV20CYYA04FgRYWFNHx4pQc6xoO+DzpwP298aA+MowktzOmqKy7xrkPzoU2MAf0tePk1Ov7ow2kDj3c4Mw3a6uujc/DT7fCxo4fwLpVUbhh8AL30vWUi0QoIzs2/4y76+kXn0T+efUHoBLDBKAAH3/EHEHBu+j5ThBEAMMAHgZe+/6GUxYF2wUjv8jkF/6AD9xVw0AauK8OE+8B5lfz/d/cDdPYZXxQzgHmAcaKYF+BDY6APHJgDtAvGPPDg8y3ddIZ6WL9XyKlcxPaZY3BQoN8cPmT0sDQL68Yyx+CgQJ+DLwsSOLiH1Mva/D3Eyx8c8PVuFH0PPtbmsdeIxRoZld87sNJdu++9fRZ9uYnDsX1g1450z8S29+qrr9JPfvITOvPMM+mAAw6gN998k3hbOfrHP/5BN910E61du5YefPBB+vGPfyyfp59+Om3fvp3Gjx8vqdm//e1vcu3++++nUaNGcZhbT1u3bqUxY8bQvffeS7/73e+k3oQJE2j06NH029/+li688EIaMWKE9IMyt912G0cDw/tohulrts8lH/c1sb6vvxI7O3bwLVc2LTfccAN96Utfoscff5zOPfdcvmVbIYwwcuRIAfe73/2ugLtgwQI6/vjj6cknn6SDDjqIHnvsMfrLX/5CGzZsoBdeeIEOPvhguvXWW+mzn/2sXLv++uvp+eefFwTQ1jvvvCPXmpqa6JRTTqFdu3bRUUcdlQEfBML963xejo3FmQNp78EUd9xxB11zzTUcTu1+Jm7FihUC6PLly2nGjBkcwxf1qJ30yW3vW+rzDB9W9yK+l+fTM85e7xFLYwt9bvNzWeUDfNECGfDTCF3vm+pbm8/2voiBx/LuzDH4KNCn4MPeF8f4Pl4msTP4kOcR9YnaX/nRClqy+B1at3o1HTZnLhUXF8vdsy1btoijhJAIoRN+407c5s2b6ZFHHhHP+rTTThMPfJ999qGTTjpJvG4cb7zxhoRuCNUmTZokn/DGzzvvPEJ4d/HFF9Pdd99Nn/vc58TjLi8vp3//+9/8aHmb/Mb1bF5A8uijj0oUgD6uvvpq+vWvf+2Fcd///vd5D1p+ZokPOHjTp0+XCEHDPISP8O4RJRx22GESSaDdl156iVbzXOH1f/jhh9TC+9og9CspKaHDDz+c/vjHP9L5558v1z/66CPiTa2lXVz717/+JW0g3Fy3bp04kwsXLpT5fvOb36QnnnhC6uHAXKqrqyX03HfffQM0xBhRD3NK9egT8HeyZ/38s89ReXEpjais5FulO+nOO+/0QqJjjz1WQjEQBICACDh+//vfC1FLS0slJ/Dzn/9cyjzzzDMSh++9994y8QsuuEDAv+eee+Q8YusHHnhAwEDbl19+uXj2S5cuFe/+vffek/AOYZq2idDsiiuuoK9+9ateGIe+rr32WrrkkktkPGeddZbE8RrmuWM55phjBGgwgo5v7Nixwhzf+MY3hHl/9rOf0Ze//GVe+dwqeQYdfyXTRENECAAYEMx/4IEH0u233y5CgN9gNswTZcHw6GvcuHHCbGBgnQtoiFD2k08+oRtvvDFV7PtG8rV3LNf67fzf0Kmnnkqf+cxnAoNC6IU/SFc6jiVLltBevMwaR28TLBrWhdtBH5hHT0LFruYYDkOj+lF6oW+dZ2/p1jc2X7J6nNLN7f7efW8nkKnfcwr0Dfi8YgcZvfyMl99zZPqhZlrB38g2Z8P6DfTvBS9SnJ+Ogfq67rrr6J///KekUN966y1x6HDAWVOHB44MbP3bb78tOXN1duCUzZ07V+zexo0bRd3NmTNH7P6iRYvE5j/00EO0fv16cSThNE2cOFEcPLSB37DbcKrQLvwC+Aif//znpQ2kYx9++GFJ08LeNjY20uuvvx5wNuGQ4g/X4VOgP6R/MSd+jF3Ow2GdOnUqP/lTI04m+kK5yy67THwQZAX1foM6jCeffLI4qjB76F8dWTiCcOYwd3zq/QOko0EfdWzRB5zo2bNni6OHchgf/AU4xkceeWS37JNW8NEbGly+9H1a+PK/6dlnn6V58+aJhw2nCQ4Rvrvn4AxhsK6D99xzz4mzoxEAAAXjxONxOuecc2SSYBYAickvXryY7rrrLvrCF75A8+fP95zEH/zgB+K9f+tb36Kbb75ZvGM4leqY6ThwHjd14NCByaKcTeT9QXA4XADl6aeflv5xkwf3DjT/DwfuhBNOkHIYG2w07PWf//xnYdC//vWvUg/j1zm5jiC8eTBnfn6+0Mq9f+DeWygrK6NDDz00cJ/hK1/5iji6aD8Vxy+t4Ot6NcT2u3gS8PJ749Cl28mBh49Qa9asWZ5UoI905ekhyV1JXDocRvSRrnsLac3t4xFnbLRQIhstZFbsdKt3B7hAWsHH7Vtsn7q7O2lBIpD4QJJjv/32k0+oethQ2GbEt3jGD6oQyRTYXMTPiLPhSyDOxu9p06Z5SSH4FFDnH3/8sSRbYN+hZmGTYTrgB8D+ImfgJk3gLzz11FOEhA9yEUga6XXUf+WVV+joo4+WfmFCoKIxJsT1ek8fZgUaBT4BElX33XefwAyz4fo1GEdVVVVgvQD6xRhgrmDekANId2ipPJdWtY9FmgXy2PXu3cED+LCZsLm1tbVCNE1ygBCIu2FD4XjBd1DnCnVg50F41z6qLT/xxBPpjDPOoO985zsCMg4AAX/itddeE5sJcOGUuvfrkTRCVk6J/u1vf5sOOeQQYSLYath1gAbnEAkb9VnATHDw/v73vxNs8he/+EW5tw+f5IMPPpDklSZm4NfAOQOTq08Em66JLzAymB31BzX4us8MFm0UZnGEL9tb7e6T6CT2GJmwqBRlOuxlOtoAA0HzIOOWikcdpdkxDmgJRBfpTNrsrhVJi+TL0zjcMxZp5tnbt7s7kEz5/qdAWsDHZgtw8Iqy+Q5eDyS+/6ed6VHD8l49n6/72GGpFrZNNW+5yhxDgQK9vquHZ/CwXWppCs/gDQWCfJrG2Gvw0QCSOrn9sNnCpwmY/phr1+AXmOVXXT2iDQ8fKt97f15/jDrTR1oo0GOHD7YeGyzjSRzZljjj6KUFkP5spMfgS2jHMf3uJnT6c3KZvrqmwO6Db3cWlPv1mZh+SPPXboOPCvImDDx7l7l5sweDnx/clmVYpXllCrZNNW/VyMT0Qxn9lCS/jl+32drCe9VV4gEMvL16927c9IRANfFmqsgZ2K3YezLuntQZqLmmBD5CvXZ+u9b44Xlpk/ib1zxHP15jNlfCcUzFZHpx9mX06LZldPGHf6VyBn4XM8Cvp51Kkwoq6bh3/kgdx/9MymYtuIFeOPhS+Y7zWh+fL9X4Gzn9aPLx9GL1Gjq2cjLdPPlE/r6abl7zvPSD4+A3f0drm6up+uib5Lf2DTBwaH/4Hh4v+te+JxVU0AvcJsY5eeEvCPW1Ta235ohr5fpVK5+k32xYKOOfVTqOznz3PnqnzmwCfVzlVHpk5vkyP/fAOC5a9le6d/Ni0nYCBXr4o9v7+XhfXGuDeaPm+JHpW40LogAYAOGCAuJdudeRdBX/zd/wKjPI8/TIged3Cr4LJmiAtlxGOXbxnZHgL6mvonlM+FklY2neyP3oorGHkFsWAITBFyZgJgr3M+vN30ob80bun9Qm5jl//at085QTZU6YHxh7/rTTCGO4p+ptWjL3u8IwaOfmySfIWFBP+8O1ypdvoQvHzKYKfjEF6qbj6BL8LH7jTh4ncKD2m1ra+wV8lepjK6cIcSCd4PbJC/+b7tn3bCZSE0vPU5GSr4wUBt/VBqphIIE4AD4k/tGZF3iSj3MvsgZJBXyABSYFgz66fVlSmwBxSV0VrWuuobv3O5tuXv2cAK31ZpWO9RjKZT4XfDAIxggGgqZYc8R16cC+64c28JgVnLrq2jg1tiT6DXwQEpLkSjEmv6R+E/sBhXS1A35PJR8SuJYB0QNqGowFZrubmezM9+5PCXyYFkg8GCaqzfkbXpEu7qlaTMdWTBEthO8A/8Wa1cIYYDwc6PvCsbNFQ7jgQ0M9tv1Db6zvzP2O9Nfbo0vJHwjwIZGPMdBQfQD8GCZWWM25Nh/+AcpOZLuLz1TU/vzpp9Gxb/+Bao75kZFUVrcg+L0MCvqDat8dtY82oKWi2oRPgQPSDlsPJgOYAL8it1DqXDxuDq1tqqYXqlfR2iOvF0dXwb9qr6NE5auth+1Pl+ofMPABEggDwPCJ3/iOQ6V8Vsk40QDhA4TRslCJOOBMaVs4p7YZ33ENZkT7wW/tG3XRN8CD5Gs99KHftQw+0Q4O1Hf7ceej5V0vHkAvYccOY0Q9tKPjwHxxYK445/Y3qbBS6AHmVCZDX/o7iTi7cWLAwN+NMWaK9hEFMuD3EWGHQrNdgo/Vqjj6wuEbCOJAfa5jdX2Go14HYhyDpc9BL/lwAGEnYS9hD2FHASK8ZrX1OAfPWWwye9Sw3TiQRJFP9ozVN8A5fIcTiRANdha/4bGjD62D2BxhGLzxi9gDh4eOT9h6+Ac6Jtf3EKeP+8f4tI6OE1GKjgttoJz6HeqXoH46bHmqzDUowQcxlDBI8iApAg9YwyJ1xvCpThUSRihjwFws84dHraApc2h5OHMaP4unz9kzeNw/4jqI1/Ed51EPZRGDoz1cmzfCOKEIMwGyJmXWNtV4odw9HNOrQ6g5BYwP/YPx0B6YeVJhhbSF88hoon8wJRhWGStVMHe33KAEX719lWwACyKBWJAgxPsKiBJZyvB1SKtKGKQLoB7EhMQ5lNH4WsEHk7kePuqAYdAfviv4xzFYiMElM2jBB2NqaKgMCU8c5wGi1p3EOQUkoFT77Iq3SDpb5wHmqGnjDB+PHQeYBBooHbF8VwwxKMHfXQ7OlO8ZBT5VDl/PSLTn1spI/p6Lbbczy4DfLYn23AIZ8PdcbLudWcbmd0uiPbdABvw9F9tuZ5ZR+92SaM8tkAF/z8W225l9qsDH3njYLgVbv2BDZ2zpgu1ZcA572WHfPOzL973vfU/ex4N9frCdyvvvvy9lsbcttonBfoCoj319h/LxqQJfd/AGmNiV+4gjjqBf/vKXtP/++wuG2FsH4IIhsHkSwNZr+FSmAbOgfrr2wB0oBvpUgR9FZN2efaAAGMh+P/XgDyTxB7rvDPgDjcAA9p8BfwCJP9BdZ8AfaAQGsP8M+ANI/IHuOgP+QCMwgP0PCvCx7So2JF61apW89Ki378iJoie2Ksc+tnhBMl6q1JMDbeAlCNgwubNtYt12sfky+sK+vz3tsyfjTLXOoAEfb5KfpyvSAAAcAUlEQVTAm6ywJy0IpfvaItOGFxcj84aXLeDA7tfYdBk7VGMjZGya/LWvfY3+9Kc/yRs2sCEydsTGCxbQDl48AOBwYK96bX/KlCmy0THax0bKuiM3+kIbyAjiO+q6L1fGY2w48BYQvBkDGyvrGMBc2IUbdTA+bBqN6z/84Q/p0ksvlT17o8brzgevVMObufGmr75kmkEDvko+drfG27huueUWITDAxzbnIDg2KQYYeM25SyxIIt5uoUwC4PAaNbxzD+244KNNaAAAg7daYGds7IaN16aAUfC6EuyqjQPfwUA4FHyAjW3cURaMCk0wc+ZMebEEMoJ4MwZ20cahr0bR63idDA7sEo7xusyK+WAcSCdju3Uwc2+0VCrSPyjAT2Wg4TIwFXhzhvvWjJ6082muM2TB/zSDlq65Z8BPFyWHYDsZ8IcgaOkacgb8dFFyCLaTAX8IgpauIWfATxclh2A7GfCHIGjpGnIGfKbk8hUf07ixY6is1GxGoQfOz5i+D22s2kzj+XptXT1t4u8419mxaPFSOnT2QenCp0/bGRLgv/n2Eqqrb2AARgsxQPznXzLp2joGZJw9v6lqCx16yEG0cdNmKY9rxx9zJAEQrYs6BsQtXr23Fr9Ln5k+VdpDuY187QSuh34/WrmaPjNtCo0fN8Zrt7SkOMAoaE/7K2UG0r5wHgy1fMUq6ctlLlxDmwteWkhnnHqSMODcQ/zXvPYp6rbxIQO+SwwQ6b4H/y6g4AgDCUIDtDmzZzKjTBXQFER84joARD2ABSYBeDiP7zjmnXYy3f/QIzR9n8lyTZkB1wAiwNMD7eAPDKT19ZoyJtrAgX51/Lj2wsuv0XFHHy71Lzj3rP7A3OtjSIDfHxRRFZ9qX52ZilTro5yaE/3cnbrpKJsBPx1UHKJtZMAfosClY9gZ8NNBxSHaRgb8IQpcOoadAT8dVByibWTAH6LApWPYGfDTQcUh2kYG/CEKXDqGnQE/HVQcom1kwB8EwDW3xGlXYxu/xyhObYl2ammLU0VxPpUU5lJ5sXmjWV8cGfD7gqopttnIYP/vy+von2+spfF7ldOmbfVUmhuj59+poqKcbJp38gxa9kEV/eryw2jimNIUW029WAb81GmV1pLPLN5Ef3ttDe09ooT47bQ0fXQplfAr6+ta4/T6+1v5HYYF1NLSQcs21dL0CbzpNF8/dv/RtPdo88BIOo5+BR/73uChBOxvgwPbpGCLExzY8kT3usEWKHiIAtum6BYqupeOlsHnUNwWpbaxle57fjktW19Px8wcQ/m52fTeyp203+RKqm5spn3GlFBVdQtNGFZASz/eTiU5ebStuZXWbW2gUcNLaN7c8XTAlOH80vreH/0OvoKIoYMZADT2t1FG0O9ghvC+OCijgOM76mIfnaFyxNmef+U/X6L6eILOmDuB1m7ZRTMnD6epY0to7ozRSba9ansDPfDCSorx+w1HFRXQtvpWWvRJPV15/ESau++oXk9bwa+ua6PKUn4rOpucJmbArLq6uo50v1pN9795+umn5TEp3SAJs3B3uQLweuiGSGAKZRbVGmAEnB8qx+Ovr6NFa3bRqLxcmjqpjIqyY3TE/qMoj6W/swMAbdxaT08uWk8frKulURW5tGZHnG4570CaMKJ3JsADv7aNKkpzKSe7g5qbWvoGfHeCUOfpllowEI7+ZAghIDtuhfzGcXjl+L29uoFGVJoXUurx5rKt9NhbG+jEg8bR++tq6LBpw+nQ3ZDedcwAf3t5NZWX5tOKqjoqzs+mm75ycK/43gc/zpFFTCS/hd+Y3SeSr5IOe3744Yd7AwdYAA4Sr9ucRQEZtXMWpB8aAdfATPiO/fP641i7YTNLbSGVlORTQV4OtTPwNXVNNGaE8WP0wPkzbnqWjpgxgsrZpld05NF5J5p3BKV6AKj3V++kHbXN9MGGGlq9K07Xnz6dNUFhqk0klTOMm6CdLPmlRdmUnx+jutr6vgEfwKjdVrABHpgBn+r84Tsej4bDh/L4RHk4i/iOA9dRDr9xXuviWn+Br9TswBf+Z+vOWhpZWUKxWCxA6Jr6Zjr4G4/RQzceS1t21tNph0/pUezezn38z0Pv0uhRxbRhUw3tbOugX148p0fgA3j8NTYz+HVxzifk8OvJiVpbGvsG/PAo+0L194gSnVSqrm0Se7xlWwNlMaHGjS2jfJZw9wABa+tbaNOOGho3rJwfI8+jDkYph1UoPvkyPbGwin755FI653MT6Wi28bOnjhLCf7B2B+09qpxa2QEcUV6Q0tCXrNhKj7+1iWaML6W3tjTRT8/cj8cYZLauGkK/wqv8kUgkRPKrG9uplKU+xj5IW2s/gR8epOvNdzWB/rLtzS2t1NqaoJLiApZUXii6pY7aWNra29spwWLS0lRPw1nSCwsLqJBj9OxYFuVwciZ8TLvwQbr9yiNpfGkBffBJHZ19zCRatGIb12+hKva0Z08exaaiQJiljDN63R3/fGM9beBIYPH6avqv/5jD2cDu63haykp8IsHz4O/Nbe2s9tnmF8QoNwfgN/WN5EPSoaLhwQNo19ar+ocvoOfDvgDKqF3HZFTVK9OoT6HhYLocyp01TVTGdj2HiVNT10x52VlUUJBHDQzeByurqawwm9OzzXTIAeNFol3tAALPYPDvveEEymlP0PSJw6msKJfqOd5/d1U1zZ4+gp58bT0t/ngnTZ1QQucdvw9t4/4mjORVxU1tVMSOZC735zqPD768ipavraXtHDr+5JyZVFmc2x2/WGk3mijB9TBOmJEWBr+6nh3WPDh8WczcfRTqAXwcUWDB2VNHUGN9TegoyGAcbHaMUFH3ydX2UAfXkRvAd9RJF/joAwSr2lbLoLWzJ1/IDlIuO0jGBDQ1t1E2A9TAYH28toY1Qxvlx/KYyUeJNvg/Nz5Dt37nKC7YxuPKp/qGBI0dnk/FbCI0IHjqzU0MRht9sq2JzjhsL/qQpXo0Z/8e5/Tv8XPGCcPst7d5B98Tr62lVz7cSU+/sYb+despNJrH092h6h65BjBAO5CHwwfJr2PtBocvJ6v/bH5Xaj9VE+C2oXX60pdoZACbmuOsIrOomAHJzs5m0xAXJ6+F9wyqrW+kCl6bX88MsZ2du/zcfDrt2ifo1m8dRdvqdtGEUcPp5DkTIrGCFG5jb37HzkZ6b30NDa/IZ6bj17Ov3kFzpgyj9dub6OKTptGCdzbRBi5355PL6ZmfnMz9dS/5AD/BgAN0qHx2YkTyG5vaqbbRgI90Q6KvJL877hxq17ftZPtI7Rzj5/KeQb7dBaHXsDM3ce9hzBwx+s+H3qH1nJ6dUF5IOYksuoRDtJHI6Xcx4ZWc0582rozNQRVrgQY664iJrBXqqZzNz1OLq2gr2/yXlm+lh68/hu111+Crio+zY2n9PQL+bcxsrezD1De3U3FBFuWxWYu39ZHNH2rgpjrehoZW2rS5hqZOHskaIAgpzMXrH22nm+5fTD+7eBYtW72dLjppf3p32WYazXZ9zKjU79YBxD8/u5K21jSKo7Zkwy763+8fR6Euk4Ydh4MaN+oeHMdDYpDbxeGLMxfUshkqgRljHuq3UC9V4g6FclCntXUtTMw4jRhmHvis2lLLjmEOJ4EK6Ko/LqJDp4ykDzliuOjoSbTv3pzYYuexnCOAVI+dXH7RR9tofU0L3fb39+hXXz+MTpxlXsEadbR3MModbMexhR1/AnjmA5Z2wwhZHCFC+utE7ecQCz6bhD5y+FKd5FAuV9/YwruEJVi62INmdVxeapyxhxdu4Lt0m+hz+41liYvRbLbhY4YXpTxVZPZefa+KllXxc4UcKdTx7d7fXDanS9MB8AGuOHvsWcLG4zcYNUvURQf7K+1Uz20hvZvDTmuC3/Mr6d2SEsPB1RwHNnIyYPzI/JQHG1VQb8/iEzd2NC2L7ziQtcPtXjcaUM8d1/WGDzx51yHsz1x+KgTYvHUXFRXlc3gYlOqLb3uD8lmyLv3CDGqOd/C9/NKk+/MAKrxyp5qTSA+/tIojhGKqborTC+9tpUuOm0yfO3BM5HDUxmtIB23vAg9G4KBP6iZ4HLXMrFg1JN5+Kye0+uKunoKtrzhByAZANR175ZVXevf6XUA1tYtzGsqhLfxGzkBTvqkA0x9lNKwKg7htVzN94acv0lc50/d5VtcjOT5/9t1NdPbhk6gowmmDd/7Yi6tpF2uRDzk5NJ3Tum9X1dJJ+4+lMw/bu1PgASuAR30cEPw2BhnnIPE428FaIcZ6HyagjsEvLTT5hLa+cvj0nr1KsJvfR0wPjYBrepMGA9ebORq+6W83rNPkT38A29s+Pt5Ux97/BzRtbCEN55j/hEMm0NZtnDlkW5xgg1zPkp3LMddewwrFkfvDgjVctpRW8Z28pXw38CLODp57zBTJxkUdyD7CrqMtVvgi8XEGvp0dO5cZ4QLgaIPah7fPaj8vls0+S8bb7y3GXdav51vAD7y4lt5esZnK2CE8csZIVulF9NbqanptJWL64XTOURPpzqc/ooqyQnp9xXZi/Oja0/flRR8jOpF4cxr5eki8SD+8evbyJaHDqt6NQwA+NBQYo55j/WLOUuZxWBofqNx+n1J8EDb+9srtdOPdvNv4pl1UMqyIWtibn8bAZzMo9WznE7mcQWTJPP/EqXT+cVMlW9jZAdUOVS4OHrx6ce6QzsVvWw/+hGUBaAWcBfgmyZPLcT7/7q+7eoMQj34fEqRyK/sCWzifv2zdDlb/WVTEd+nGc/y/98hiGlaSx3n34J3E8CDVwWtr4yQOZ+46uA1R9Taw529SRdS+cQPMgVu4zCyQfIR6ucxc8fgA3dXrd8oP4Q7VqcQUJFkD9W5v1pjwTjS9Qdg5PGdUHD8T6jU0m1Avj1PVbW0Z8Ac9W7j35XGzBg6esfHmzp2v6X1HT5w8xPiWKQA+ogCRfIDPTmQmwzfIofeBN+lZOHiGAVir2/BOPXvNG/ja3tH7zATwC+r4TmUZbuzAxWjJZPgGNfy6BEsA57t+bcIAsOviwvsm3Yq/hnVecl+Se8b5a7GSX8qLOeBatLX10QLOQU3RITI4BR6OIu7I4dk+k7RxPTnfozNJXD3snR3rBrBvyHl/6/AJ+LySJ+7F+UXiISK929DSzuvEeX1a0FmUXxI0WG5yaSjOpa2ggwC3aWoxTO++eiBxiODa6TBdYPG9lQGHusZ9eSGvF8l1UEzoa1DBBVwyOBifH2dcF9AHn2/pst5v0/RuTi7fo+YU4K6GOC/0a6fR5fhtHAr/cNgoMHweCBILelmSDPwfe5k6IG8Uope4fGjV61AHLV3jV/DhzSM0A2Cq5ZMEyGIDtgjCrBrAnNdnDDTUw9Jtsfm6hm9nA0DhFSrcIRyLIn5QIPpAg8gymKt800o6UPADnww+chXZYAaU4+/4jTJYCoX74eABDM7lUNUixlENhi/pIvJga8eVeEg5VvlC1bvS3hn4UXNRjeDG+61s83FLF+DnMbzeGr4dDH5WRzY7BQZ8hAOiYxza61eBSpwIjia860GLY1jCDMFIv2kL5/Cds4tyRRgADMJcEMtKyGoYwxjCVcyO5tiTzYQbyrWxVwc1DwyskvRDuRDKQldQNOwDAB6RzGDk38bY1kqoZ9O7bfauXkMb6wEW40ZOBEA9VBQbsndFdFcmo1yQoM/gs44yhDErfkaKIbfMwWaBORMMACbJ4X9yhElcZrQOzRBljIBthxCxbeflgezUYfkVNCuDGrKyvv9kLnSqE41s+paWf4B2MCF1yO2zw4fHtey6/fqO5gTUfBbfyzeDqCw2ar9XEhdWBmBGy6WR7cqgfZNitAXfmuR6ai7wsAEWVBpNMXS1gvHkzcpa3GdP8A9J3DD4WTy3gKNsgfSESWQgdPPG9bat1MuHQ291+IoLs+RxcS/J09rOi7q40UZO/7Ww9A8rywl4+wFOc42yjsgYaEHD79DqKY067MONnvYKqwvXhHipK2u9QAB2HLIQs8BhhEmwvkMOGAG9W79CSDPYfAWAbUHBNzhxiN3xiakCfKy/E0jxv9JKaeQKjap1S0hlA3H8fIVorjo09sAvQnqXc/vq8MX5gUKomQZWC3D6AH5A8j3O8pVNQLAtWIHwTgGEfyBgwD7xbL18ZCe6S4RfU5OGqTxi2LDGjA2TM6PgucjvbI5fwRTKHEEecEZsKgdvfnhcadryp9ypgnVqWFpHxuCmLUzdSDjH68baSY4e58zSekOnAOPaLF6gozD46nyDBlHg27ngnoCofazbx2IOBb+d8oWOyP3CyzTgB0VTSecrHHvdBdOrYzjYcF9APZhzLj1dlSVE8HuWhYluYWdIKkkobcYm6sGCDw8CfgMiDRNaGvYz/4QVg/ltwlUTHvnk3h0touoco1FAVbr9awy6kMWka3XdnfYYSNfqSRcKV0N2xsCuZIbAN7l954md9iysRc9i8BMs+R288sRfH+5peUcaggP1R+Zp6ySZ8GoEmMrUZI0AabASL5/KzfIFGkO4yEHE/RlJGQu0BZTHjgAC98mFIVTwDb9Y5jHfhU3kfyx+NI6v+BeWMfxxGBTcsUKSBWSoc3vNCIsZo0ZHYAwsxjBsGzwCalyrBuUwSIdOGMRXAibZJpLPS7dL2duH39QWt7l9A36Mb/kB/AQNK/UfTEjFfHrC74AUXc8ACVUnBILKc1RbsB3DGCLTLu7ChM7UvGSUIaRhVstW1tx4gHFZEBdRRIxDCmEEw14eQVU7mBMKsLKpahgMywfOV9m2GUd7ua4Z4MbQ4NWHVbyOWTN3rtMnPUUxgMs7IRkIF8f6fbN0G5KPW7o2vdsRw2pdlXw8Rsw+QIDg/u1DI93Kktq7D4aoYQHASJAn0fL4kAIDiUJDSqVkCXDlISqfrQR3y/m+gW9DDUP48TAcR+E8sa9GIyCKiMHmKtxh24vRqjayKAQ87q6Hbzx7a9vh0WsewxNah9jGQFk6gX52TJExvcefltCmppUA0zrqww+CUMstXTyxw96+94g2MfjIFtfz82lw+BR8X3qT2U7tpDdQqy4FFD4JWwehhmQbLsZ5dzGiPS8S5FPP1RjKOL7q9FWoy5xBBvCBcs+HmcT7bSOILM5zqEmQ5JMwjSmVhG0q6tB2IGaAv8stWevpiQ9i29AbODoekXzHDxJhi5iICJh7vgvTgPq4ny/LuDjUy8vJ8ZduA3zMtK4xbsF3nwlz1anyUhAsgVaBlslaVe1Ji6lnQhkXQD2nlHJmY5k5PHFvjo4/oJIdWLXqcEeypgpT09VchtjiC9j0s2RBLFgyHplGN+JuuwDgqvHUKXVVvge0BTlKy4VHGxYQGZJz0jiRppbODI68SfKQrORp1QWcjS1s/zhMgtQjvTiqMtd3WFyN4kmDvWPHUmucHCvh0lNnLKhTCBI6gqm7PeUTKASANUmuT+D1Co3UCWDJJkTNnDFPygxoy2ae5cYV1sN7JIapgLqDiQFz2Bi+ze7akYUTlnGSwg29oFKk01ITa7WHrwIcewDLqdbTYXhdtWsWfbCDx5qnAUu383ljCazeVYevrhmbDBE1c3oPmaYxvDEgM0fgUAJp+7JrhV06HGCxLqAL2l7HtlnOjeJ64z/4jUbZeuFwXyUYG8+udbhud1zlz7FzRsG8cQ/C+Cvm1qo8IGHWTpkHOG3/QndPhdsBgkmcgQQ0GeYqIYExk2gzLCpKo2Ra+YwYpIU5D8Fu4gQentJFhjTRIos56jtaErkCOjgDoV5hPk+QCxTZLTyyxYmLGfvNg8cjwO3C3t1JeZDcAcnTqqqiQlLpG4doyGTyIhlWtTk2VASMx6tLnYQ5HEfNSyIJfq5Zs86q7dJLWikCnmZBBzYjBxut6+XtoEEn2Hig7KehfX8nmsm1k2RzEmAQyw5gMtOORkNugsjmDzyhMquAGvhRvGLekyeHJdvL8CUI6d1sifOxcU8Z5/axQBC2CoPPyzOqQtITdoypwp6kap2KQitVx2GVDFUXokMwg+g7Qm45VzOkYj8FfJkTgxlhFkx7GKhmGq0wO5GK0f54WsY3f56PYCOHaMCT78r5YaoyvcucriAEEQg7wIFkEY8B6V2AX8Tgw+Z7S7dj2QWSgKjDYg5WDcPLOM7nthGPtrZBZSAutYzACQI8ZqSOj/qcXqxrAVW71hn4Hp3dOYQ9mSgbbe1fQHVCCWlOoBPd7qp0j6xQz9ZnScl/c3SwiWqMuhclZNuJ6t6ngZmsZwk66dScdvMbjhMg0hyOaJQxjV8hytQhMH5DE9VD8qHNOcfhLd3OyQH4Wfzwflw2A0CoB9sm0o+QTdQYPx4EzubGcd8JDJDHG/vEOH3qS4/1lEGUJKlNDsGMRPnkivIJOsEycFqb0IVjnhS4NLN9oU/zkEMUETvvLdkfYGeX6YJn46KCMZfpg+AHyxugTL+udlAGUIr61/3Z+vRS/8a/5hJWwBeznmCTzpo8xsu4Enbdfi7vLgk+ruVQr4m3JKvk/VkTatftoMS6cCtgBsMQ5gYFnJ98diLM84RWRQUxtckTq+JUyyqd7Xhd4A0wybavK0YwJLWW3aFBVHLEMKZLqCDho/rx1DGzvkQ41pvXON2N3RWoqDkYqbWev2QT/PX1Ku06ddDYp4V/z0GjGTeENfyspsv3B8xcjNpvZJ9O/DhX7eflFQkp8BaIHbyIM1+QxBnn3jI4VBjANCf5aS4jm0Ew9+dzo1iFgzIIa3wb5DNECO9g8sJmBLsC2HM4QoXCjKOypVIVSJXKQokIj8XRQsYhROgmpt6wiVWlcqNGHDw7CNuZACHqH+GeMq/S0R+w77egsMuEFiZPDQhmRhtYFWnu2gmFTWHxi3QNnwHcs/XK3HaqIrB8vZz9OXlEWx/XAvhQYXgjRD2rhrDzYPuxM1AweXcHp6BZdMhRQIKZgM0Blgfj/ntMBhckVNcAu1eDts6SJ6m6ryOSVXAEzE790FULhpDTgg6CtrND5NHdxcsaXyW6evbhGzamWb+voEZwGMmgLeBiJ1AJGeWX1RQiIG74Z6IvYUwwAgZg+/H8CjknOkVubGEfPqR7PYcvO6fQrBsLoa7ryMISGy5nUrgmpcubWbIzERcfAjtA4A4SOA1awag4O1j8Cqh2Q5wIM+0xnVzrwhqY5kwB45AFXAofdMXBMbjmaVauATsOQmI+IskmY+lG50b4TIjnT0F7s8LhjdPXfKZbnwl8cqvEAlyrYW34aGakdcxFFybDf0Gml9GrwnCooKWQS/AkvyMLGT037x4YYhIF0YirSmUZL84IsaAW2cbwhkXQBAnekgxJkGxmAmY68RFgVUwypEsskzyy7vwAZSxD4mSZD+sRN2ECtYgqkr9QwG0FuRkk7bn22TKadKOLVGwEYAneuduiI1GGCY9VuMtjFC/c9M65bJ0cLroi5AqEDyS2ZWGHr7GxsWPVqlWE/WejD3dgYfJpjWgZMxwKbnDEVQFPkuCoNroQ84AUueVU4pPryhmxk8HyEXwSTYogzTuhl8Us1IVXuLMpOcLdecPdQKTji+wjOPjiIn5QhxcVdDQ0NIj3Hj7CjlSqg+pJvZ7UEdmD+o1yUroYbE/q7Gl95fCdvf8PgQZkKKbb6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6" descr="C:\Users\МВОУ лицей\Downloads\Letter_6853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24745"/>
            <a:ext cx="1944215" cy="2747260"/>
          </a:xfrm>
          <a:prstGeom prst="rect">
            <a:avLst/>
          </a:prstGeom>
          <a:noFill/>
        </p:spPr>
      </p:pic>
      <p:pic>
        <p:nvPicPr>
          <p:cNvPr id="14" name="Picture 5" descr="C:\Users\МВОУ лицей\Downloads\Letter_Kavtoreva_Galina_Mihaylovna_35463 (1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19088"/>
            <a:ext cx="2008524" cy="2838912"/>
          </a:xfrm>
          <a:prstGeom prst="rect">
            <a:avLst/>
          </a:prstGeom>
          <a:noFill/>
        </p:spPr>
      </p:pic>
      <p:pic>
        <p:nvPicPr>
          <p:cNvPr id="15" name="Picture 3" descr="C:\Users\МВОУ лицей\Downloads\Letter_Kavtoreva_Galina_Mihaylovna_35463 (18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968490"/>
            <a:ext cx="2016224" cy="2821403"/>
          </a:xfrm>
          <a:prstGeom prst="rect">
            <a:avLst/>
          </a:prstGeom>
          <a:noFill/>
        </p:spPr>
      </p:pic>
      <p:pic>
        <p:nvPicPr>
          <p:cNvPr id="16" name="Picture 2" descr="C:\Users\МВОУ лицей\Downloads\Letter_Literatura_Kavtoreva_Galina_Mihaylovna_35463_page-000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052035"/>
            <a:ext cx="1985215" cy="2805965"/>
          </a:xfrm>
          <a:prstGeom prst="rect">
            <a:avLst/>
          </a:prstGeom>
          <a:noFill/>
        </p:spPr>
      </p:pic>
      <p:pic>
        <p:nvPicPr>
          <p:cNvPr id="17" name="Picture 4" descr="C:\Users\МВОУ лицей\Downloads\Letter_Kavtoreva_Galina_Mihaylovna_35463 (16)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984716"/>
            <a:ext cx="2232248" cy="3155129"/>
          </a:xfrm>
          <a:prstGeom prst="rect">
            <a:avLst/>
          </a:prstGeom>
          <a:noFill/>
        </p:spPr>
      </p:pic>
      <p:pic>
        <p:nvPicPr>
          <p:cNvPr id="18" name="Picture 2" descr="C:\Users\МВОУ лицей\Downloads\Letter_Literatura_Kavtoreva_Galina_Mihaylovna_35463_page-000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7" y="3906542"/>
            <a:ext cx="2088232" cy="295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1444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Положительные результаты освоения обучающимися образовательных программ по итогам внешнего мониторинга системы образования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52936"/>
            <a:ext cx="5004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Качество 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знаний –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75%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Уровень </a:t>
            </a:r>
            <a:r>
              <a:rPr lang="ru-RU" sz="2400" b="1" dirty="0" err="1" smtClean="0">
                <a:solidFill>
                  <a:srgbClr val="002060"/>
                </a:solidFill>
                <a:latin typeface="+mn-lt"/>
                <a:cs typeface="+mn-cs"/>
              </a:rPr>
              <a:t>обученности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 – 100%</a:t>
            </a: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95233" name="Picture 1" descr="C:\Users\user\Pictures\MP Navigator EX\2021_12_01\IMG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346" y="1214422"/>
            <a:ext cx="4048654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28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Участие в инновационной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экспериментальной) </a:t>
            </a:r>
            <a:r>
              <a:rPr lang="ru-RU" sz="2400" b="1" dirty="0" smtClean="0">
                <a:solidFill>
                  <a:srgbClr val="002060"/>
                </a:solidFill>
              </a:rPr>
              <a:t>деятельности</a:t>
            </a:r>
            <a:endParaRPr lang="ru-RU" sz="5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500" b="1" dirty="0" smtClean="0">
              <a:solidFill>
                <a:srgbClr val="002060"/>
              </a:solidFill>
            </a:endParaRP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3714750" y="3071813"/>
            <a:ext cx="171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Georgia" pitchFamily="18" charset="0"/>
              </a:rPr>
              <a:t>(нет)</a:t>
            </a:r>
          </a:p>
        </p:txBody>
      </p:sp>
      <p:pic>
        <p:nvPicPr>
          <p:cNvPr id="92161" name="Picture 1" descr="F:\сккканнн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272" y="1519882"/>
            <a:ext cx="4194728" cy="53381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84984"/>
            <a:ext cx="50760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+mn-lt"/>
                <a:cs typeface="+mn-cs"/>
              </a:rPr>
              <a:t>Участие на муниципальном уровне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cs typeface="+mn-cs"/>
              </a:rPr>
              <a:t>в условиях эксперимента «Развитие инженерно-технической образовательной среды в современной школе»</a:t>
            </a: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Результаты участия обучающихся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во  </a:t>
            </a:r>
            <a:r>
              <a:rPr lang="ru-RU" sz="2400" b="1" dirty="0">
                <a:solidFill>
                  <a:srgbClr val="002060"/>
                </a:solidFill>
              </a:rPr>
              <a:t>Всероссийской предметной олимпиаде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91137" name="Picture 1" descr="C:\Users\user\Pictures\MP Navigator EX\2021_12_01\IMG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74453"/>
            <a:ext cx="3491880" cy="4783547"/>
          </a:xfrm>
          <a:prstGeom prst="rect">
            <a:avLst/>
          </a:prstGeom>
          <a:noFill/>
        </p:spPr>
      </p:pic>
      <p:pic>
        <p:nvPicPr>
          <p:cNvPr id="91138" name="Picture 2" descr="C:\Users\user\Pictures\MP Navigator EX\2021_12_01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10058"/>
            <a:ext cx="3419872" cy="46479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052737"/>
            <a:ext cx="817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cs typeface="+mn-cs"/>
              </a:rPr>
              <a:t>Муниципальный  этап - 1 победитель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cs typeface="+mn-cs"/>
              </a:rPr>
              <a:t>Республиканский этап – 1 призер</a:t>
            </a: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Результаты участия обучающихся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во  </a:t>
            </a:r>
            <a:r>
              <a:rPr lang="ru-RU" sz="2400" b="1" dirty="0">
                <a:solidFill>
                  <a:srgbClr val="002060"/>
                </a:solidFill>
              </a:rPr>
              <a:t>Всероссийской предметной олимпиаде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98305" name="Picture 1" descr="H: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10" y="1071546"/>
            <a:ext cx="3999673" cy="5500726"/>
          </a:xfrm>
          <a:prstGeom prst="rect">
            <a:avLst/>
          </a:prstGeom>
          <a:noFill/>
        </p:spPr>
      </p:pic>
      <p:pic>
        <p:nvPicPr>
          <p:cNvPr id="89089" name="Picture 1" descr="F:\сккканнн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4162816" cy="522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Позитивные 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2984"/>
            <a:ext cx="9144000" cy="1384995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Муниципальный уровень: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        Победы </a:t>
            </a:r>
            <a:r>
              <a:rPr lang="ru-RU" sz="1400" b="1" dirty="0">
                <a:solidFill>
                  <a:srgbClr val="002060"/>
                </a:solidFill>
              </a:rPr>
              <a:t>и призовые места </a:t>
            </a:r>
            <a:r>
              <a:rPr lang="ru-RU" sz="1400" b="1" dirty="0" smtClean="0">
                <a:solidFill>
                  <a:srgbClr val="002060"/>
                </a:solidFill>
              </a:rPr>
              <a:t>– 11</a:t>
            </a:r>
            <a:endParaRPr lang="ru-RU" sz="14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Республиканский </a:t>
            </a:r>
            <a:r>
              <a:rPr lang="ru-RU" sz="1400" b="1" dirty="0">
                <a:solidFill>
                  <a:srgbClr val="002060"/>
                </a:solidFill>
              </a:rPr>
              <a:t>уровень:</a:t>
            </a:r>
          </a:p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1400" b="1" dirty="0" smtClean="0">
                <a:solidFill>
                  <a:srgbClr val="002060"/>
                </a:solidFill>
              </a:rPr>
              <a:t>7</a:t>
            </a:r>
            <a:endParaRPr lang="ru-RU" sz="1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                      Всероссийский </a:t>
            </a:r>
            <a:r>
              <a:rPr lang="ru-RU" sz="1400" b="1" dirty="0">
                <a:solidFill>
                  <a:srgbClr val="002060"/>
                </a:solidFill>
              </a:rPr>
              <a:t>и международный </a:t>
            </a:r>
            <a:r>
              <a:rPr lang="ru-RU" sz="1400" b="1" dirty="0" smtClean="0">
                <a:solidFill>
                  <a:srgbClr val="002060"/>
                </a:solidFill>
              </a:rPr>
              <a:t>уровни: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Победы и призовые места - 211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4" name="Picture 1" descr="C:\Users\МВОУ лицей\Desktop\Милькевич Артур Константи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3" y="2574588"/>
            <a:ext cx="5976664" cy="4283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Позитивные 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86017" name="Picture 1" descr="F:\сккканнн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340768"/>
            <a:ext cx="3349607" cy="5121355"/>
          </a:xfrm>
          <a:prstGeom prst="rect">
            <a:avLst/>
          </a:prstGeom>
          <a:noFill/>
        </p:spPr>
      </p:pic>
      <p:pic>
        <p:nvPicPr>
          <p:cNvPr id="86018" name="Picture 2" descr="F:\сккканнн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3912027" cy="5250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84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Позитивные 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5058" name="Picture 2" descr="H:\атест21\диплом призёра Милькевич 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3071802" cy="4344495"/>
          </a:xfrm>
          <a:prstGeom prst="rect">
            <a:avLst/>
          </a:prstGeom>
          <a:noFill/>
        </p:spPr>
      </p:pic>
      <p:sp>
        <p:nvSpPr>
          <p:cNvPr id="79873" name="Rectangle 1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74" name="Rectangle 2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75" name="Rectangle 3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76" name="Rectangle 4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77" name="Rectangle 5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878" name="Rectangle 6">
            <a:hlinkClick r:id="rId4" tooltip="Страница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214422"/>
            <a:ext cx="3071834" cy="434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4533" y="1214422"/>
            <a:ext cx="303229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41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6506</TotalTime>
  <Words>366</Words>
  <Application>Microsoft Office PowerPoint</Application>
  <PresentationFormat>Экран (4:3)</PresentationFormat>
  <Paragraphs>64</Paragraphs>
  <Slides>27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Городская</vt:lpstr>
      <vt:lpstr>Acrobat Document</vt:lpstr>
      <vt:lpstr>МИНИСТЕРСТВО  ОБРАЗОВАНИЯ  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Ирина Гурова</dc:creator>
  <cp:lastModifiedBy>МВОУ лицей</cp:lastModifiedBy>
  <cp:revision>529</cp:revision>
  <dcterms:created xsi:type="dcterms:W3CDTF">2016-02-15T15:10:53Z</dcterms:created>
  <dcterms:modified xsi:type="dcterms:W3CDTF">2021-12-21T10:40:41Z</dcterms:modified>
</cp:coreProperties>
</file>