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9" r:id="rId4"/>
    <p:sldId id="257" r:id="rId5"/>
    <p:sldId id="258" r:id="rId6"/>
    <p:sldId id="283" r:id="rId7"/>
    <p:sldId id="296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89" r:id="rId16"/>
    <p:sldId id="305" r:id="rId17"/>
    <p:sldId id="288" r:id="rId18"/>
    <p:sldId id="291" r:id="rId19"/>
    <p:sldId id="284" r:id="rId20"/>
    <p:sldId id="290" r:id="rId21"/>
    <p:sldId id="268" r:id="rId22"/>
    <p:sldId id="303" r:id="rId23"/>
    <p:sldId id="285" r:id="rId24"/>
    <p:sldId id="292" r:id="rId25"/>
    <p:sldId id="293" r:id="rId26"/>
    <p:sldId id="276" r:id="rId27"/>
    <p:sldId id="277" r:id="rId28"/>
    <p:sldId id="286" r:id="rId29"/>
    <p:sldId id="294" r:id="rId30"/>
    <p:sldId id="280" r:id="rId31"/>
    <p:sldId id="287" r:id="rId32"/>
    <p:sldId id="295" r:id="rId33"/>
    <p:sldId id="282" r:id="rId34"/>
    <p:sldId id="307" r:id="rId35"/>
    <p:sldId id="301" r:id="rId36"/>
    <p:sldId id="302" r:id="rId37"/>
    <p:sldId id="274" r:id="rId38"/>
    <p:sldId id="297" r:id="rId39"/>
    <p:sldId id="298" r:id="rId40"/>
    <p:sldId id="299" r:id="rId41"/>
    <p:sldId id="300" r:id="rId42"/>
    <p:sldId id="272" r:id="rId43"/>
    <p:sldId id="27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480"/>
    <a:srgbClr val="5B2413"/>
    <a:srgbClr val="800000"/>
    <a:srgbClr val="711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929198"/>
            <a:ext cx="4767266" cy="1571636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711303"/>
                </a:solidFill>
              </a:rPr>
              <a:t>                                              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:Петрушкина М.С.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Саранск 2020г.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00241"/>
            <a:ext cx="8143932" cy="221457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7166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Методическая разработка урока 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(лепки )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детей младшего школьного возраста 8 лет.</a:t>
            </a:r>
          </a:p>
          <a:p>
            <a:endParaRPr lang="ru-RU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«Медаль ко Дню Победы»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4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Петрушкины\Desktop\урок\P1120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3357586" cy="410861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Петрушкины\Desktop\урок\P1120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3504" y="2571744"/>
            <a:ext cx="2140880" cy="2643207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  медали;</a:t>
            </a:r>
          </a:p>
          <a:p>
            <a:pPr lvl="0"/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материалы для практической работы (ножницы , карандаш, ластик, доска для лепки ,стеки );</a:t>
            </a:r>
          </a:p>
          <a:p>
            <a:pPr lvl="0"/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Пластилин(классический, восковой).</a:t>
            </a: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Оборудование для учащихся:</a:t>
            </a: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024454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</a:p>
          <a:p>
            <a:pPr lvl="0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Сообщение темы, целей урока. Актуализация знаний.</a:t>
            </a:r>
          </a:p>
          <a:p>
            <a:pPr lvl="0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 пройденного материала</a:t>
            </a:r>
          </a:p>
          <a:p>
            <a:pPr lvl="0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</a:p>
          <a:p>
            <a:pPr lvl="0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Физ. минутка</a:t>
            </a:r>
          </a:p>
          <a:p>
            <a:pPr lvl="0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и оценка работ, итог урока</a:t>
            </a:r>
          </a:p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Этапы урока: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Инструменты и материалы: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Петрушкины\Desktop\май\P112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2757667" cy="242886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Петрушкины\Desktop\май\P112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857364"/>
            <a:ext cx="3571900" cy="376851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381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-работа с шаблоном(вырезание),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-работа с фоном медали,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-соединение деталей,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-оформление работы</a:t>
            </a:r>
            <a:endParaRPr lang="ru-RU" sz="44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Последовательность выполнения: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Практическая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работа: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pic>
        <p:nvPicPr>
          <p:cNvPr id="2050" name="Picture 2" descr="C:\Users\Петрушкины\Desktop\май\P112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1675828" cy="1476013"/>
          </a:xfrm>
          <a:prstGeom prst="rect">
            <a:avLst/>
          </a:prstGeom>
          <a:ln w="38100" cap="sq">
            <a:solidFill>
              <a:schemeClr val="bg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урок\P112066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00438"/>
            <a:ext cx="1928826" cy="2071702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Admin\Desktop\урок\P1120688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71546"/>
            <a:ext cx="1500198" cy="1571636"/>
          </a:xfrm>
          <a:prstGeom prst="rect">
            <a:avLst/>
          </a:prstGeom>
          <a:ln w="38100" cap="sq">
            <a:solidFill>
              <a:schemeClr val="bg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Петрушкины\Desktop\май\P1120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14686"/>
            <a:ext cx="2994102" cy="3214710"/>
          </a:xfrm>
          <a:prstGeom prst="rect">
            <a:avLst/>
          </a:prstGeom>
          <a:ln w="38100" cap="sq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2643182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1-выбираем пластилин для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643182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2-вырезаем шаблон медали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715016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3 -заполняем фон медали оранжевым пластилином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Практическая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работа.</a:t>
            </a:r>
            <a:endParaRPr lang="ru-RU" dirty="0"/>
          </a:p>
        </p:txBody>
      </p:sp>
      <p:pic>
        <p:nvPicPr>
          <p:cNvPr id="7170" name="Picture 2" descr="C:\Users\Петрушкины\Desktop\фото сегодня\P1120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52479"/>
            <a:ext cx="4357718" cy="5524539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етрушкины\Desktop\фото сегодня\P1120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538305" cy="5357850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786190"/>
            <a:ext cx="3900486" cy="230981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122" name="Picture 2" descr="C:\Users\Петрушкины\Desktop\фото сегодня\P1120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4857784" cy="6007694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3" descr="C:\Users\Петрушкины\Desktop\фото сегодня\P11207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8" y="785794"/>
            <a:ext cx="8009277" cy="5725313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етрушкины\Desktop\фото сегодня\P112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5500726" cy="6188316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384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етрушкины\Desktop\Война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953431" cy="5965073"/>
          </a:xfrm>
          <a:prstGeom prst="rect">
            <a:avLst/>
          </a:prstGeom>
          <a:ln w="38100" cap="sq">
            <a:solidFill>
              <a:srgbClr val="5B2413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етрушкины\Desktop\фото сегодня\P1120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5214974" cy="5575554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Практическая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работа: 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гусениц танка.</a:t>
            </a:r>
            <a:endParaRPr lang="ru-RU" sz="27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dmin\Desktop\урок\P112066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500174"/>
            <a:ext cx="6357982" cy="3643338"/>
          </a:xfrm>
          <a:prstGeom prst="rect">
            <a:avLst/>
          </a:prstGeom>
          <a:ln w="38100" cap="sq">
            <a:solidFill>
              <a:schemeClr val="bg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5072074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Лепим зеленый шар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Вытягиваем длинную плоскую деталь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6686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Лепим колеса для гусениц. Раскатываем 3 коричневых шарика. Придавливаем шарик . Декорируем основу гусеницы .Стеком делаем надрезы.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\Desktop\урок\P112067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785794"/>
            <a:ext cx="5214974" cy="3429024"/>
          </a:xfrm>
          <a:prstGeom prst="rect">
            <a:avLst/>
          </a:prstGeom>
          <a:ln w="38100" cap="sq">
            <a:solidFill>
              <a:schemeClr val="bg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Практическая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работа.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pic>
        <p:nvPicPr>
          <p:cNvPr id="3074" name="Picture 2" descr="C:\Users\Петрушкины\Desktop\фото сегодня\P1120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7"/>
            <a:ext cx="7500990" cy="5625743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3" descr="C:\Users\Петрушкины\Desktop\фото сегодня\P1120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6730"/>
            <a:ext cx="5357850" cy="6189528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C:\Users\Петрушкины\Desktop\фото сегодня\P1120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714356"/>
            <a:ext cx="7858179" cy="5893636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Практическая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работа: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C:\Users\Admin\Desktop\урок\P112067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71678"/>
            <a:ext cx="2786082" cy="2857520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5286388"/>
            <a:ext cx="600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Собираем детали гусеницы вместе. Лепим башню танка.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3" descr="C:\Users\Admin\Desktop\урок\P112067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85926"/>
            <a:ext cx="3429024" cy="3429024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91914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работа: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dmin\Desktop\урок\P112067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357298"/>
            <a:ext cx="3929090" cy="3571900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07207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Лепим дуло и люк танка. Подчеркиваем  детали черным жгутиком.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работа.</a:t>
            </a:r>
            <a:endParaRPr lang="ru-RU" dirty="0"/>
          </a:p>
        </p:txBody>
      </p:sp>
      <p:pic>
        <p:nvPicPr>
          <p:cNvPr id="2050" name="Picture 2" descr="C:\Users\Петрушкины\Desktop\фото сегодня\P1120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3"/>
            <a:ext cx="7786742" cy="5840057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000372"/>
            <a:ext cx="5757874" cy="30956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C:\Users\Петрушкины\Desktop\фото сегодня\P1120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915506" cy="5934089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929330"/>
            <a:ext cx="7991500" cy="1507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715404" cy="7858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34" y="357166"/>
            <a:ext cx="835824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стремительно идёт вперёд. Стала историей Великая Отечественная Война….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Рано утром 22 июня 1941года,когда все люди ещё спали, германские войска напали на нашу страну. Была остановлена мирная жизнь. Началась Великая Отечественная Война. Родные и близкие провожали солдат на фронт. Фашистские самолёты бомбили города и сёла, бомбы сыпались и разрушали всё живое.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передовой солдаты и офицеры сражались, били фашистов.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работа: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етрушкины\Desktop\май\P1120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72008"/>
            <a:ext cx="3225338" cy="1429789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Admin\Desktop\урок\P112067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285992"/>
            <a:ext cx="1901818" cy="2000264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урок\P112068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214554"/>
            <a:ext cx="3500462" cy="2857520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28586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Украшаем медаль желтой веточкой. Раскатываем  тонкий жгутик, лепим листочки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работа.</a:t>
            </a:r>
            <a:endParaRPr lang="ru-RU" dirty="0"/>
          </a:p>
        </p:txBody>
      </p:sp>
      <p:pic>
        <p:nvPicPr>
          <p:cNvPr id="5122" name="Picture 2" descr="C:\Users\Петрушкины\Desktop\фото сегодня\P1120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572428" cy="5679322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етрушкины\Desktop\фото сегодня\P1120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143800" cy="5357850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работа: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Петрушкины\Desktop\май\P1120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4500594" cy="4889627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работа:</a:t>
            </a:r>
            <a:b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май\P11206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357298"/>
            <a:ext cx="5072098" cy="4929222"/>
          </a:xfrm>
          <a:prstGeom prst="rect">
            <a:avLst/>
          </a:prstGeom>
          <a:ln w="38100" cap="sq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Петрушкины\Desktop\май\P112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4714908" cy="5725916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работа: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C:\Users\Петрушкины\Desktop\май\P11206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85794"/>
            <a:ext cx="6143668" cy="5072098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1524000"/>
            <a:ext cx="7901014" cy="4572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«Самолёты»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Самолёты загудели,(вращение вперед грудью, согнутые в ладонях руками)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Самолёты полетели (руки в стороны)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поляну тихо сели (присели, руки к коленям)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и снова полетели (руки в стороны с ритмичными наклонами в стороны)</a:t>
            </a:r>
          </a:p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Физ. минутка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Готовые работы.</a:t>
            </a:r>
            <a:endParaRPr lang="ru-RU" dirty="0"/>
          </a:p>
        </p:txBody>
      </p:sp>
      <p:pic>
        <p:nvPicPr>
          <p:cNvPr id="1026" name="Picture 2" descr="C:\Users\Петрушкины\Desktop\для презинтации\P1120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82247"/>
            <a:ext cx="7215238" cy="541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етрушкины\Desktop\для презинтации\P1120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7175525" cy="5381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Петрушкины\Desktop\Война\img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50421" cy="5870416"/>
          </a:xfrm>
          <a:prstGeom prst="rect">
            <a:avLst/>
          </a:prstGeom>
          <a:ln w="38100" cap="sq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етрушкины\Desktop\для презинтации\P1120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461277" cy="5595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етрушкины\Desktop\для презинтации\P1120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5" t="7291" b="3645"/>
          <a:stretch>
            <a:fillRect/>
          </a:stretch>
        </p:blipFill>
        <p:spPr bwMode="auto">
          <a:xfrm>
            <a:off x="357158" y="500042"/>
            <a:ext cx="7977632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lvl="0" algn="ctr"/>
            <a:endParaRPr lang="ru-RU" dirty="0"/>
          </a:p>
        </p:txBody>
      </p:sp>
      <p:pic>
        <p:nvPicPr>
          <p:cNvPr id="4098" name="Picture 2" descr="C:\Users\Петрушкины\Desktop\фото сегодня\P1120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7024779" cy="5268585"/>
          </a:xfrm>
          <a:prstGeom prst="rect">
            <a:avLst/>
          </a:prstGeom>
          <a:ln w="38100" cap="sq">
            <a:solidFill>
              <a:schemeClr val="bg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285992"/>
            <a:ext cx="8186766" cy="1285884"/>
          </a:xfrm>
        </p:spPr>
        <p:txBody>
          <a:bodyPr>
            <a:noAutofit/>
          </a:bodyPr>
          <a:lstStyle/>
          <a:p>
            <a:pPr lvl="2" algn="ctr"/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642919"/>
            <a:ext cx="364333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Майский праздник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День Победы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Отмечает вся страна,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Надевают наши деды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Боевые ордена.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Их с утра зовет дорога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торжественный парад.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задумчиво с порога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Вслед им бабушки глядят.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Петрушкины\Desktop\Война\AAA_4568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876"/>
            <a:ext cx="3897149" cy="2595562"/>
          </a:xfrm>
          <a:prstGeom prst="rect">
            <a:avLst/>
          </a:prstGeom>
          <a:ln w="38100" cap="sq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Петрушкины\Desktop\Война\9-may-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3" y="428604"/>
            <a:ext cx="2214578" cy="3024182"/>
          </a:xfrm>
          <a:prstGeom prst="rect">
            <a:avLst/>
          </a:prstGeom>
          <a:ln w="38100" cap="sq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7387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Чудесный праздник День Победы!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 моя встречает,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защитников своих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 поздравляет!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суше, в небе, на морях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даже под водою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Солдаты мир наш берегут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нас, дружок с тобою!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10620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Ученики прочитали стихи о войне.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етрушкины\Desktop\фото сегодня\P1120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87" t="10416" r="9375" b="21875"/>
          <a:stretch>
            <a:fillRect/>
          </a:stretch>
        </p:blipFill>
        <p:spPr bwMode="auto">
          <a:xfrm>
            <a:off x="928662" y="357166"/>
            <a:ext cx="7618706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плоскостной декоративной композиции на военную тему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«Медаль ко Дню Победы».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429000"/>
            <a:ext cx="8186766" cy="128588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2865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Образовательная: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продолжить обучение  приёмам работы с пластилином;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создавать композицию из пластилина комбинированным способом;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использовать разнообразные фактуры, совмещая их в одной работе.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Развивающая: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 к истории русского народа;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наблюдательность, творческое мышление, кругозор;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самостоятельность в процессе работы;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 мелкую моторику рук.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Воспитывающая: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патриотические чувства к героическим событиям прошлых лет, уважение к ветеранам, труженикам тыла, вынесшим на своих плечах тяготы войны;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аккуратность, внимание, трудолюбие;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чувство красоты и гармонии.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312</TotalTime>
  <Words>540</Words>
  <Application>Microsoft Office PowerPoint</Application>
  <PresentationFormat>Экран (4:3)</PresentationFormat>
  <Paragraphs>96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Бумажная</vt:lpstr>
      <vt:lpstr> </vt:lpstr>
      <vt:lpstr>Слайд 2</vt:lpstr>
      <vt:lpstr>Слайд 3</vt:lpstr>
      <vt:lpstr>Слайд 4</vt:lpstr>
      <vt:lpstr>Майский праздник  День Победы Отмечает вся страна, Надевают наши деды Боевые ордена. Их с утра зовет дорога На торжественный парад. И задумчиво с порога Вслед им бабушки глядят.</vt:lpstr>
      <vt:lpstr>Ученики прочитали стихи о войне.</vt:lpstr>
      <vt:lpstr>Слайд 7</vt:lpstr>
      <vt:lpstr>     </vt:lpstr>
      <vt:lpstr>Слайд 9</vt:lpstr>
      <vt:lpstr>Оборудование для учащихся:</vt:lpstr>
      <vt:lpstr>  Этапы урока: </vt:lpstr>
      <vt:lpstr>Инструменты и материалы:</vt:lpstr>
      <vt:lpstr>Последовательность выполнения:</vt:lpstr>
      <vt:lpstr>Практическая работа: </vt:lpstr>
      <vt:lpstr>Практическая работа.</vt:lpstr>
      <vt:lpstr>Слайд 16</vt:lpstr>
      <vt:lpstr>Слайд 17</vt:lpstr>
      <vt:lpstr>Слайд 18</vt:lpstr>
      <vt:lpstr>Слайд 19</vt:lpstr>
      <vt:lpstr>Слайд 20</vt:lpstr>
      <vt:lpstr>Практическая работа:  Лепка гусениц танка.</vt:lpstr>
      <vt:lpstr>Слайд 22</vt:lpstr>
      <vt:lpstr>Практическая работа. </vt:lpstr>
      <vt:lpstr>Слайд 24</vt:lpstr>
      <vt:lpstr>Слайд 25</vt:lpstr>
      <vt:lpstr>Практическая работа:</vt:lpstr>
      <vt:lpstr>Практическая работа:</vt:lpstr>
      <vt:lpstr>Практическая работа.</vt:lpstr>
      <vt:lpstr>Слайд 29</vt:lpstr>
      <vt:lpstr>Практическая работа:</vt:lpstr>
      <vt:lpstr>Практическая работа.</vt:lpstr>
      <vt:lpstr>Слайд 32</vt:lpstr>
      <vt:lpstr>Практическая работа: </vt:lpstr>
      <vt:lpstr>Практическая работа: </vt:lpstr>
      <vt:lpstr>Слайд 35</vt:lpstr>
      <vt:lpstr>Практическая работа: </vt:lpstr>
      <vt:lpstr>Физ. минутка</vt:lpstr>
      <vt:lpstr>Готовые работы.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Медаль ко Дню Победы» </dc:title>
  <dc:creator>Петрушкины</dc:creator>
  <cp:lastModifiedBy>Петрушкины</cp:lastModifiedBy>
  <cp:revision>64</cp:revision>
  <dcterms:created xsi:type="dcterms:W3CDTF">2020-02-19T10:27:41Z</dcterms:created>
  <dcterms:modified xsi:type="dcterms:W3CDTF">2020-04-07T10:55:45Z</dcterms:modified>
</cp:coreProperties>
</file>