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media/audio11.wav" ContentType="audio/x-wav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8" r:id="rId2"/>
    <p:sldId id="294" r:id="rId3"/>
    <p:sldId id="257" r:id="rId4"/>
    <p:sldId id="258" r:id="rId5"/>
    <p:sldId id="259" r:id="rId6"/>
    <p:sldId id="279" r:id="rId7"/>
    <p:sldId id="295" r:id="rId8"/>
    <p:sldId id="260" r:id="rId9"/>
    <p:sldId id="261" r:id="rId10"/>
    <p:sldId id="262" r:id="rId11"/>
    <p:sldId id="264" r:id="rId12"/>
    <p:sldId id="265" r:id="rId13"/>
    <p:sldId id="278" r:id="rId14"/>
    <p:sldId id="297" r:id="rId15"/>
    <p:sldId id="29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CC0066"/>
    <a:srgbClr val="CC0099"/>
    <a:srgbClr val="CC99FF"/>
    <a:srgbClr val="0099CC"/>
    <a:srgbClr val="008000"/>
    <a:srgbClr val="FF6699"/>
    <a:srgbClr val="C0C0C0"/>
    <a:srgbClr val="808080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05" autoAdjust="0"/>
  </p:normalViewPr>
  <p:slideViewPr>
    <p:cSldViewPr snapToGrid="0">
      <p:cViewPr>
        <p:scale>
          <a:sx n="77" d="100"/>
          <a:sy n="77" d="100"/>
        </p:scale>
        <p:origin x="-1836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237A-B046-409F-99EA-9082D7A72AF0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9F104-FC4E-4108-B40D-1869BD6286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2598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586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9F104-FC4E-4108-B40D-1869BD62865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67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152322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20430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22107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4477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62405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21197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75560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233388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57931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7266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36483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DDA0-9B68-4F96-9552-A94D30059FDF}" type="datetimeFigureOut">
              <a:rPr lang="ru-RU" smtClean="0"/>
              <a:pPr/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FE930-5480-495D-A306-6C3F63F53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3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.gif"/><Relationship Id="rId5" Type="http://schemas.openxmlformats.org/officeDocument/2006/relationships/image" Target="../media/image18.jpeg"/><Relationship Id="rId4" Type="http://schemas.openxmlformats.org/officeDocument/2006/relationships/audio" Target="../media/audio1.wav"/><Relationship Id="rId9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20.gif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11.wav"/><Relationship Id="rId5" Type="http://schemas.openxmlformats.org/officeDocument/2006/relationships/image" Target="../media/image8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png"/><Relationship Id="rId5" Type="http://schemas.openxmlformats.org/officeDocument/2006/relationships/image" Target="../media/image3.gif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.gif"/><Relationship Id="rId5" Type="http://schemas.openxmlformats.org/officeDocument/2006/relationships/image" Target="../media/image31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audio" Target="../media/audio11.wav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5" Type="http://schemas.openxmlformats.org/officeDocument/2006/relationships/image" Target="../media/image20.gif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8.png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7.gif"/><Relationship Id="rId5" Type="http://schemas.openxmlformats.org/officeDocument/2006/relationships/image" Target="../media/image3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25114" y="2879124"/>
            <a:ext cx="59534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Литературная викторина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 гостях у сказки»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8920" y="197707"/>
            <a:ext cx="118830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МБДОУ «Ромодановский детский сад комбинированного вида»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56009" y="5401616"/>
            <a:ext cx="31076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Подготовила: воспитатель</a:t>
            </a:r>
          </a:p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Лашина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 Е.А.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49528262"/>
      </p:ext>
    </p:extLst>
  </p:cSld>
  <p:clrMapOvr>
    <a:masterClrMapping/>
  </p:clrMapOvr>
  <p:transition spd="slow" advTm="961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2195" y="1171271"/>
            <a:ext cx="3872520" cy="387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226908" y="568411"/>
            <a:ext cx="6047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Мальчик с гусями летал в поднебесье.</a:t>
            </a:r>
          </a:p>
          <a:p>
            <a:r>
              <a:rPr lang="ru-RU" sz="3200" b="1" i="1" dirty="0" smtClean="0"/>
              <a:t>Как мальчика звали? Скажите все вместе!</a:t>
            </a:r>
            <a:endParaRPr lang="ru-RU" sz="3200" b="1" i="1" dirty="0"/>
          </a:p>
          <a:p>
            <a:r>
              <a:rPr lang="ru-RU" sz="3200" b="1" i="1" dirty="0" smtClean="0"/>
              <a:t>А как сказка называется?</a:t>
            </a:r>
            <a:endParaRPr lang="ru-RU" sz="32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64877" y="3672191"/>
            <a:ext cx="38100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815546" y="5572897"/>
            <a:ext cx="514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«Гуси-лебеди»</a:t>
            </a:r>
            <a:endParaRPr lang="ru-RU" sz="36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84595" y="4682836"/>
            <a:ext cx="1775822" cy="1846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1699" y="133046"/>
            <a:ext cx="1171575" cy="1038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39365" y="20552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32072121"/>
      </p:ext>
    </p:extLst>
  </p:cSld>
  <p:clrMapOvr>
    <a:masterClrMapping/>
  </p:clrMapOvr>
  <p:transition spd="slow" advTm="1864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56115" y="281190"/>
            <a:ext cx="4473962" cy="447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747132" y="1583473"/>
            <a:ext cx="4917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Ой Лиса, Лиса, Лиса</a:t>
            </a:r>
          </a:p>
          <a:p>
            <a:r>
              <a:rPr lang="ru-RU" sz="3200" b="1" i="1" dirty="0" smtClean="0"/>
              <a:t>Хитрая плутовка.</a:t>
            </a:r>
          </a:p>
          <a:p>
            <a:r>
              <a:rPr lang="ru-RU" sz="3200" b="1" i="1" dirty="0" smtClean="0"/>
              <a:t>Пела песенку она очень, </a:t>
            </a:r>
            <a:r>
              <a:rPr lang="ru-RU" sz="3200" b="1" i="1" dirty="0"/>
              <a:t>о</a:t>
            </a:r>
            <a:r>
              <a:rPr lang="ru-RU" sz="3200" b="1" i="1" dirty="0" smtClean="0"/>
              <a:t>чень звонко:</a:t>
            </a:r>
          </a:p>
          <a:p>
            <a:r>
              <a:rPr lang="ru-RU" sz="3200" b="1" i="1" dirty="0" smtClean="0"/>
              <a:t>-Петушок, Петушок!</a:t>
            </a:r>
          </a:p>
          <a:p>
            <a:r>
              <a:rPr lang="ru-RU" sz="3200" b="1" i="1" dirty="0" smtClean="0"/>
              <a:t>Золотой гребешок.</a:t>
            </a:r>
          </a:p>
          <a:p>
            <a:r>
              <a:rPr lang="ru-RU" sz="3200" b="1" i="1" dirty="0" smtClean="0"/>
              <a:t>Выгляни в окошко,</a:t>
            </a:r>
          </a:p>
          <a:p>
            <a:r>
              <a:rPr lang="ru-RU" sz="3200" b="1" i="1" dirty="0" smtClean="0"/>
              <a:t>Дам тебе горошку.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404732" y="5910146"/>
            <a:ext cx="482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«Кот, Лиса и Петух»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1442" y="281190"/>
            <a:ext cx="1171575" cy="10382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0035" y="5167196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7922" y="80030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3134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18076">
        <p14:doors dir="vert"/>
        <p:sndAc>
          <p:stSnd>
            <p:snd r:embed="rId8" name="chimes.wav"/>
          </p:stSnd>
        </p:sndAc>
      </p:transition>
    </mc:Choice>
    <mc:Fallback>
      <p:transition spd="slow" advTm="18076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0088" y="1613031"/>
            <a:ext cx="3858322" cy="4046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70357" y="275266"/>
            <a:ext cx="378116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Дом растаял ледяной-</a:t>
            </a:r>
          </a:p>
          <a:p>
            <a:r>
              <a:rPr lang="ru-RU" sz="3200" b="1" i="1" dirty="0" smtClean="0"/>
              <a:t>Попросилась в лубяной.</a:t>
            </a:r>
          </a:p>
          <a:p>
            <a:r>
              <a:rPr lang="ru-RU" sz="3200" b="1" i="1" dirty="0" smtClean="0"/>
              <a:t>Приютил её зайчишка,</a:t>
            </a:r>
          </a:p>
          <a:p>
            <a:r>
              <a:rPr lang="ru-RU" sz="3200" b="1" i="1" dirty="0" smtClean="0"/>
              <a:t>Сам остался без домишка.</a:t>
            </a:r>
          </a:p>
          <a:p>
            <a:r>
              <a:rPr lang="ru-RU" sz="3200" b="1" i="1" dirty="0" smtClean="0"/>
              <a:t>Зайцу петушок помог.</a:t>
            </a:r>
          </a:p>
          <a:p>
            <a:r>
              <a:rPr lang="ru-RU" sz="3200" b="1" i="1" dirty="0" smtClean="0"/>
              <a:t>Лису выгнал за порог.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6806" y="5782961"/>
            <a:ext cx="4816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</a:t>
            </a:r>
            <a:r>
              <a:rPr lang="ru-RU" sz="3200" b="1" i="1" dirty="0" err="1" smtClean="0"/>
              <a:t>Заюшкина</a:t>
            </a:r>
            <a:r>
              <a:rPr lang="ru-RU" sz="3200" b="1" i="1" dirty="0" smtClean="0"/>
              <a:t> избушка»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6256" y="133814"/>
            <a:ext cx="1901099" cy="16847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11412" y="4755325"/>
            <a:ext cx="1702487" cy="17705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60736" y="350613"/>
            <a:ext cx="2277724" cy="2277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1669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5437">
        <p:checker/>
        <p:sndAc>
          <p:stSnd>
            <p:snd r:embed="rId9" name="chimes.wav"/>
          </p:stSnd>
        </p:sndAc>
      </p:transition>
    </mc:Choice>
    <mc:Fallback>
      <p:transition spd="slow" advTm="15437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39199" y="427893"/>
            <a:ext cx="5400675" cy="5400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712" y="1884556"/>
            <a:ext cx="52856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Эта ловкая плутовка</a:t>
            </a:r>
            <a:br>
              <a:rPr lang="ru-RU" sz="3200" b="1" i="1" dirty="0" smtClean="0"/>
            </a:br>
            <a:r>
              <a:rPr lang="ru-RU" sz="3200" b="1" i="1" dirty="0" smtClean="0"/>
              <a:t>Посадила в прорубь волка.</a:t>
            </a:r>
          </a:p>
          <a:p>
            <a:r>
              <a:rPr lang="ru-RU" sz="3200" b="1" i="1" dirty="0" smtClean="0"/>
              <a:t>А потом на нём каталась,</a:t>
            </a:r>
          </a:p>
          <a:p>
            <a:r>
              <a:rPr lang="ru-RU" sz="3200" b="1" i="1" dirty="0" smtClean="0"/>
              <a:t>Очень хитро ухмылялась:</a:t>
            </a:r>
          </a:p>
          <a:p>
            <a:r>
              <a:rPr lang="ru-RU" sz="3200" b="1" i="1" dirty="0" smtClean="0"/>
              <a:t>«Битый небитого везёт.»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27903" y="5459236"/>
            <a:ext cx="6746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«Волк и лиса»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2260" y="0"/>
            <a:ext cx="2001711" cy="22979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7478" y="651934"/>
            <a:ext cx="1433824" cy="1646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37478" y="4618471"/>
            <a:ext cx="1974132" cy="2266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486686330"/>
      </p:ext>
    </p:extLst>
  </p:cSld>
  <p:clrMapOvr>
    <a:masterClrMapping/>
  </p:clrMapOvr>
  <p:transition spd="slow" advTm="14325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38766" y="319435"/>
            <a:ext cx="4372007" cy="3871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8576" y="1839951"/>
            <a:ext cx="5241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Дед и бабка вместе жили</a:t>
            </a:r>
          </a:p>
          <a:p>
            <a:r>
              <a:rPr lang="ru-RU" sz="3200" b="1" i="1" dirty="0" smtClean="0"/>
              <a:t>Дочку из снежка слепили,</a:t>
            </a:r>
          </a:p>
          <a:p>
            <a:r>
              <a:rPr lang="ru-RU" sz="3200" b="1" i="1" dirty="0" smtClean="0"/>
              <a:t>Но </a:t>
            </a:r>
            <a:r>
              <a:rPr lang="ru-RU" sz="3200" b="1" i="1" dirty="0"/>
              <a:t>к</a:t>
            </a:r>
            <a:r>
              <a:rPr lang="ru-RU" sz="3200" b="1" i="1" dirty="0" smtClean="0"/>
              <a:t>остра горячий жар</a:t>
            </a:r>
          </a:p>
          <a:p>
            <a:r>
              <a:rPr lang="ru-RU" sz="3200" b="1" i="1" dirty="0" smtClean="0"/>
              <a:t>Превратил дочурку в пар.</a:t>
            </a:r>
          </a:p>
          <a:p>
            <a:r>
              <a:rPr lang="ru-RU" sz="3200" b="1" i="1" dirty="0" smtClean="0"/>
              <a:t>Дед и бабушка в печали.</a:t>
            </a:r>
          </a:p>
          <a:p>
            <a:r>
              <a:rPr lang="ru-RU" sz="3200" b="1" i="1" dirty="0" smtClean="0"/>
              <a:t>Как же их дочурку звали?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956853" y="5424616"/>
            <a:ext cx="4090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«Снегурочка»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459" y="100361"/>
            <a:ext cx="1618023" cy="1857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68751" y="4367000"/>
            <a:ext cx="1484274" cy="1703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75492" y="4985419"/>
            <a:ext cx="1328157" cy="15247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05375" y="136004"/>
            <a:ext cx="1484274" cy="1703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77320878"/>
      </p:ext>
    </p:extLst>
  </p:cSld>
  <p:clrMapOvr>
    <a:masterClrMapping/>
  </p:clrMapOvr>
  <p:transition spd="slow" advTm="1542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4460" y="1503529"/>
            <a:ext cx="5185504" cy="36594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8854" y="-78059"/>
            <a:ext cx="1622881" cy="1863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2834" y="1035586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Уплетая калачи,</a:t>
            </a:r>
          </a:p>
          <a:p>
            <a:r>
              <a:rPr lang="ru-RU" sz="2400" b="1" i="1" dirty="0" smtClean="0"/>
              <a:t>Ехал парень на печи.</a:t>
            </a:r>
          </a:p>
          <a:p>
            <a:r>
              <a:rPr lang="ru-RU" sz="2400" b="1" i="1" dirty="0" smtClean="0"/>
              <a:t>Прокатился по деревне</a:t>
            </a:r>
          </a:p>
          <a:p>
            <a:r>
              <a:rPr lang="ru-RU" sz="2400" b="1" i="1" dirty="0" smtClean="0"/>
              <a:t>И женился на царевне.</a:t>
            </a:r>
            <a:endParaRPr lang="ru-RU" sz="24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299991" y="5497150"/>
            <a:ext cx="5662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 По </a:t>
            </a:r>
            <a:r>
              <a:rPr lang="ru-RU" sz="2400" b="1" i="1" dirty="0" err="1" smtClean="0"/>
              <a:t>щючьему</a:t>
            </a:r>
            <a:r>
              <a:rPr lang="ru-RU" sz="2400" b="1" i="1" dirty="0" smtClean="0"/>
              <a:t> веленью»</a:t>
            </a:r>
            <a:endParaRPr lang="ru-RU" sz="24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66034" y="3796177"/>
            <a:ext cx="2381250" cy="27336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88226" y="639902"/>
            <a:ext cx="1308138" cy="15017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07428" y="3184190"/>
            <a:ext cx="1510466" cy="1734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00363618"/>
      </p:ext>
    </p:extLst>
  </p:cSld>
  <p:clrMapOvr>
    <a:masterClrMapping/>
  </p:clrMapOvr>
  <p:transition spd="slow" advTm="1386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8341" y="367991"/>
            <a:ext cx="4405636" cy="4405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338146" y="2341757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В сказке той царевич жил.</a:t>
            </a:r>
          </a:p>
          <a:p>
            <a:r>
              <a:rPr lang="ru-RU" sz="2800" b="1" i="1" dirty="0" smtClean="0"/>
              <a:t>Серый волк ему служил.</a:t>
            </a:r>
          </a:p>
          <a:p>
            <a:r>
              <a:rPr lang="ru-RU" sz="2800" b="1" i="1" dirty="0" smtClean="0"/>
              <a:t>Сказку эту вспоминайте,</a:t>
            </a:r>
          </a:p>
          <a:p>
            <a:r>
              <a:rPr lang="ru-RU" sz="2800" b="1" i="1" dirty="0" smtClean="0"/>
              <a:t>Дружно вместе отвечайте</a:t>
            </a:r>
            <a:r>
              <a:rPr lang="ru-RU" sz="2800" dirty="0" smtClean="0"/>
              <a:t>!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18984" y="5609968"/>
            <a:ext cx="5968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«Иван Царевич и серый волк»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5325" y="195421"/>
            <a:ext cx="2145174" cy="1901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70273" y="5141331"/>
            <a:ext cx="1383680" cy="1522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63966" y="1954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8295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4031">
        <p:checker/>
        <p:sndAc>
          <p:stSnd>
            <p:snd r:embed="rId8" name="chimes.wav"/>
          </p:stSnd>
        </p:sndAc>
      </p:transition>
    </mc:Choice>
    <mc:Fallback>
      <p:transition spd="slow" advTm="14031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6877" y="1171757"/>
            <a:ext cx="4193767" cy="4193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89589" y="1018567"/>
            <a:ext cx="55605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Бабушка девочку очень любила,</a:t>
            </a:r>
          </a:p>
          <a:p>
            <a:r>
              <a:rPr lang="ru-RU" sz="3200" b="1" i="1" dirty="0" smtClean="0"/>
              <a:t>Шапочку красную ей подарила-</a:t>
            </a:r>
          </a:p>
          <a:p>
            <a:r>
              <a:rPr lang="ru-RU" sz="3200" b="1" i="1" dirty="0" smtClean="0"/>
              <a:t>Девочка имя забыла своё:</a:t>
            </a:r>
          </a:p>
          <a:p>
            <a:r>
              <a:rPr lang="ru-RU" sz="3200" b="1" i="1" dirty="0" smtClean="0"/>
              <a:t>А ну, подскажите имя её.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6021" y="5845047"/>
            <a:ext cx="4449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«Красная шапочка»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1511" y="0"/>
            <a:ext cx="2030731" cy="17995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82046" y="4522284"/>
            <a:ext cx="1905000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45368" y="21937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52836482"/>
      </p:ext>
    </p:extLst>
  </p:cSld>
  <p:clrMapOvr>
    <a:masterClrMapping/>
  </p:clrMapOvr>
  <p:transition spd="slow" advTm="14796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 0.067 C -0.049 0.081 -0.054 0.102 -0.054 0.124 C -0.054 0.149 -0.049 0.169 -0.04 0.183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12402" y="767573"/>
            <a:ext cx="5400675" cy="5400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26851" y="1108953"/>
            <a:ext cx="45588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Ой! Лиса, Лиса, Лиса,</a:t>
            </a:r>
          </a:p>
          <a:p>
            <a:r>
              <a:rPr lang="ru-RU" sz="2800" b="1" i="1" dirty="0" smtClean="0"/>
              <a:t>Обманула Журавля,</a:t>
            </a:r>
          </a:p>
          <a:p>
            <a:r>
              <a:rPr lang="ru-RU" sz="2800" b="1" i="1" dirty="0" smtClean="0"/>
              <a:t>Но не знала, что Журавль,</a:t>
            </a:r>
          </a:p>
          <a:p>
            <a:r>
              <a:rPr lang="ru-RU" sz="2800" b="1" i="1" dirty="0" smtClean="0"/>
              <a:t>Тоже очень хитрый малый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5218" y="413643"/>
            <a:ext cx="1904762" cy="19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4058" y="5078776"/>
            <a:ext cx="441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«Лиса и Журавль»</a:t>
            </a:r>
            <a:endParaRPr lang="ru-RU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5478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968">
        <p:blinds dir="vert"/>
        <p:sndAc>
          <p:stSnd>
            <p:snd r:embed="rId6" name="chimes.wav"/>
          </p:stSnd>
        </p:sndAc>
      </p:transition>
    </mc:Choice>
    <mc:Fallback>
      <p:transition spd="slow" advTm="7968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74366" y="946458"/>
            <a:ext cx="4146333" cy="4146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796217" y="741407"/>
            <a:ext cx="49842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Этот сказочный герой</a:t>
            </a:r>
          </a:p>
          <a:p>
            <a:r>
              <a:rPr lang="ru-RU" sz="3200" b="1" i="1" dirty="0" smtClean="0"/>
              <a:t>С хвостиком, усатый,</a:t>
            </a:r>
          </a:p>
          <a:p>
            <a:r>
              <a:rPr lang="ru-RU" sz="3200" b="1" i="1" dirty="0" smtClean="0"/>
              <a:t>В шляпе у него перо,</a:t>
            </a:r>
          </a:p>
          <a:p>
            <a:r>
              <a:rPr lang="ru-RU" sz="3200" b="1" i="1" dirty="0" smtClean="0"/>
              <a:t>Сам весь полосатый,</a:t>
            </a:r>
          </a:p>
          <a:p>
            <a:r>
              <a:rPr lang="ru-RU" sz="3200" b="1" i="1" dirty="0" smtClean="0"/>
              <a:t>Ходит он на двух ногах,</a:t>
            </a:r>
          </a:p>
          <a:p>
            <a:r>
              <a:rPr lang="ru-RU" sz="3200" b="1" i="1" dirty="0" smtClean="0"/>
              <a:t>В ярко-красных сапогах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278460" y="5338119"/>
            <a:ext cx="340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«Кот в сапогах»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17799" y="4404731"/>
            <a:ext cx="2115295" cy="232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67" y="93390"/>
            <a:ext cx="1925274" cy="17061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241" y="440473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641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2774">
        <p14:prism isInverted="1"/>
        <p:sndAc>
          <p:stSnd>
            <p:snd r:embed="rId8" name="chimes.wav"/>
          </p:stSnd>
        </p:sndAc>
      </p:transition>
    </mc:Choice>
    <mc:Fallback>
      <p:transition spd="slow" advTm="1277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7051" y="272535"/>
            <a:ext cx="2221588" cy="334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861880" y="165370"/>
            <a:ext cx="436771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600" b="1" i="1" dirty="0" smtClean="0"/>
              <a:t>Сказки стародавние</a:t>
            </a:r>
          </a:p>
          <a:p>
            <a:r>
              <a:rPr lang="ru-RU" sz="3600" b="1" i="1" dirty="0" smtClean="0"/>
              <a:t>Грустные, забавные,</a:t>
            </a:r>
          </a:p>
          <a:p>
            <a:r>
              <a:rPr lang="ru-RU" sz="3600" b="1" i="1" dirty="0" smtClean="0"/>
              <a:t>Добрые, серьёзные</a:t>
            </a:r>
          </a:p>
          <a:p>
            <a:r>
              <a:rPr lang="ru-RU" sz="3600" b="1" i="1" dirty="0" smtClean="0"/>
              <a:t>Лунные и звёздные.</a:t>
            </a:r>
          </a:p>
          <a:p>
            <a:r>
              <a:rPr lang="ru-RU" sz="3600" b="1" i="1" dirty="0" smtClean="0"/>
              <a:t>Мы любим их слушать,</a:t>
            </a:r>
          </a:p>
          <a:p>
            <a:r>
              <a:rPr lang="ru-RU" sz="3600" b="1" i="1" dirty="0" smtClean="0"/>
              <a:t>Любим их читать.</a:t>
            </a:r>
          </a:p>
          <a:p>
            <a:r>
              <a:rPr lang="ru-RU" sz="3600" b="1" i="1" dirty="0" smtClean="0"/>
              <a:t>С ними даже можно</a:t>
            </a:r>
          </a:p>
          <a:p>
            <a:r>
              <a:rPr lang="ru-RU" sz="3600" b="1" i="1" dirty="0" smtClean="0"/>
              <a:t>Просто поиграть.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999" y="0"/>
            <a:ext cx="1680365" cy="1489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82242" y="4888805"/>
            <a:ext cx="1756554" cy="18268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1889" y="2131738"/>
            <a:ext cx="3030575" cy="4196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52918570"/>
      </p:ext>
    </p:extLst>
  </p:cSld>
  <p:clrMapOvr>
    <a:masterClrMapping/>
  </p:clrMapOvr>
  <p:transition spd="slow" advTm="936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3815" y="499015"/>
            <a:ext cx="4138067" cy="42291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3316" y="2074127"/>
            <a:ext cx="5876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Так быстро от принца девица бежала,</a:t>
            </a:r>
          </a:p>
          <a:p>
            <a:r>
              <a:rPr lang="ru-RU" sz="3200" b="1" i="1" dirty="0" smtClean="0"/>
              <a:t>Что туфельку даже она потеряла.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12108" y="5444347"/>
            <a:ext cx="5226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«Золушка»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476" y="211873"/>
            <a:ext cx="2251094" cy="1994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9834" y="3764992"/>
            <a:ext cx="2792331" cy="2792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7359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4188">
        <p:blinds dir="vert"/>
        <p:sndAc>
          <p:stSnd>
            <p:snd r:embed="rId7" name="chimes.wav"/>
          </p:stSnd>
        </p:sndAc>
      </p:transition>
    </mc:Choice>
    <mc:Fallback>
      <p:transition spd="slow" advTm="14188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72745" y="1065559"/>
            <a:ext cx="3901421" cy="3901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771503" y="1248034"/>
            <a:ext cx="47626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У Ивана-дурака</a:t>
            </a:r>
          </a:p>
          <a:p>
            <a:r>
              <a:rPr lang="ru-RU" sz="3200" b="1" i="1" dirty="0" smtClean="0"/>
              <a:t>Друг есть верный на века.</a:t>
            </a:r>
          </a:p>
          <a:p>
            <a:r>
              <a:rPr lang="ru-RU" sz="3200" b="1" i="1" dirty="0" smtClean="0"/>
              <a:t>Все решить проблемы в срок</a:t>
            </a:r>
          </a:p>
          <a:p>
            <a:r>
              <a:rPr lang="ru-RU" sz="3200" b="1" i="1" dirty="0" smtClean="0"/>
              <a:t>Может славный Горбунок.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57922" y="5636052"/>
            <a:ext cx="4427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«Конёк-горбунок»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762456" cy="15618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8161" y="4966980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12149" y="42479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951210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437">
        <p:checker/>
        <p:sndAc>
          <p:stSnd>
            <p:snd r:embed="rId8" name="chimes.wav"/>
          </p:stSnd>
        </p:sndAc>
      </p:transition>
    </mc:Choice>
    <mc:Fallback>
      <p:transition spd="slow" advTm="7437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01141" y="911563"/>
            <a:ext cx="4073951" cy="40739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6" y="1173891"/>
            <a:ext cx="51651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Носик круглый, пяточком,</a:t>
            </a:r>
          </a:p>
          <a:p>
            <a:r>
              <a:rPr lang="ru-RU" sz="2800" b="1" i="1" dirty="0" smtClean="0"/>
              <a:t>Им в земле удобно рыться,</a:t>
            </a:r>
          </a:p>
          <a:p>
            <a:r>
              <a:rPr lang="ru-RU" sz="2800" b="1" i="1" dirty="0" smtClean="0"/>
              <a:t>Хвостик маленький крючком,</a:t>
            </a:r>
          </a:p>
          <a:p>
            <a:r>
              <a:rPr lang="ru-RU" sz="2800" b="1" i="1" dirty="0" smtClean="0"/>
              <a:t>Вместо туфелек – копытца.</a:t>
            </a:r>
          </a:p>
          <a:p>
            <a:r>
              <a:rPr lang="ru-RU" sz="2800" b="1" i="1" dirty="0" smtClean="0"/>
              <a:t>Трое их – и до чего же</a:t>
            </a:r>
          </a:p>
          <a:p>
            <a:r>
              <a:rPr lang="ru-RU" sz="2800" b="1" i="1" dirty="0" smtClean="0"/>
              <a:t>Братья дружные похожи.</a:t>
            </a:r>
          </a:p>
          <a:p>
            <a:r>
              <a:rPr lang="ru-RU" sz="2800" b="1" i="1" dirty="0" smtClean="0"/>
              <a:t>Отгадайте без подсказки,</a:t>
            </a:r>
          </a:p>
          <a:p>
            <a:r>
              <a:rPr lang="ru-RU" sz="2800" b="1" i="1" dirty="0" smtClean="0"/>
              <a:t>Кто герои этой сказки?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113903" y="5449330"/>
            <a:ext cx="52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«Три поросёнка»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77" y="0"/>
            <a:ext cx="1171575" cy="1517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36567" y="5239265"/>
            <a:ext cx="1182786" cy="130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87238" y="313282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188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4475">
        <p:checker/>
        <p:sndAc>
          <p:stSnd>
            <p:snd r:embed="rId8" name="chimes.wav"/>
          </p:stSnd>
        </p:sndAc>
      </p:transition>
    </mc:Choice>
    <mc:Fallback>
      <p:transition spd="slow" advTm="14475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56093" y="1332164"/>
            <a:ext cx="3931454" cy="40258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13230" y="986174"/>
            <a:ext cx="38424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Она была подружкой гномов.</a:t>
            </a:r>
          </a:p>
          <a:p>
            <a:r>
              <a:rPr lang="ru-RU" sz="3200" b="1" i="1" dirty="0" smtClean="0"/>
              <a:t>И вам, конечно же, знакома.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90583" y="5708822"/>
            <a:ext cx="607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«Белоснежка и семь гномов»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26" y="34705"/>
            <a:ext cx="1755561" cy="15557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2984" y="4371331"/>
            <a:ext cx="1892385" cy="1968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03871" y="379782"/>
            <a:ext cx="2251905" cy="22519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05776652"/>
      </p:ext>
    </p:extLst>
  </p:cSld>
  <p:clrMapOvr>
    <a:masterClrMapping/>
  </p:clrMapOvr>
  <p:transition spd="slow" advTm="15271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1814" y="356021"/>
            <a:ext cx="4344748" cy="4501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976184" y="1317750"/>
            <a:ext cx="5399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Родилась у мамы дочка</a:t>
            </a:r>
          </a:p>
          <a:p>
            <a:r>
              <a:rPr lang="ru-RU" sz="3200" b="1" i="1" dirty="0" smtClean="0"/>
              <a:t>Из прекрасного цветочка.</a:t>
            </a:r>
          </a:p>
          <a:p>
            <a:r>
              <a:rPr lang="ru-RU" sz="3200" b="1" i="1" dirty="0" smtClean="0"/>
              <a:t>Хороша малютка просто!</a:t>
            </a:r>
          </a:p>
          <a:p>
            <a:r>
              <a:rPr lang="ru-RU" sz="3200" b="1" i="1" dirty="0" smtClean="0"/>
              <a:t>С дюйм была малышка ростом.</a:t>
            </a:r>
          </a:p>
          <a:p>
            <a:r>
              <a:rPr lang="ru-RU" sz="3200" b="1" i="1" dirty="0" smtClean="0"/>
              <a:t>Если сказку вам читали ;</a:t>
            </a:r>
          </a:p>
          <a:p>
            <a:r>
              <a:rPr lang="ru-RU" sz="3200" b="1" i="1" dirty="0" smtClean="0"/>
              <a:t>Знаете, как дочку звали.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76334" y="5572897"/>
            <a:ext cx="491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</a:t>
            </a:r>
            <a:r>
              <a:rPr lang="ru-RU" sz="3600" b="1" i="1" dirty="0" err="1" smtClean="0"/>
              <a:t>Дюймовочка</a:t>
            </a:r>
            <a:r>
              <a:rPr lang="ru-RU" sz="3600" b="1" i="1" dirty="0" smtClean="0"/>
              <a:t>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954" y="0"/>
            <a:ext cx="1520782" cy="13476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97322" y="5289382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77052" y="3560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11211069"/>
      </p:ext>
    </p:extLst>
  </p:cSld>
  <p:clrMapOvr>
    <a:masterClrMapping/>
  </p:clrMapOvr>
  <p:transition spd="slow" advTm="14856">
    <p:comb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191" y="321593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5968314" y="654908"/>
            <a:ext cx="52476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Разыгралась непогода,</a:t>
            </a:r>
          </a:p>
          <a:p>
            <a:r>
              <a:rPr lang="ru-RU" sz="3200" b="1" i="1" dirty="0" smtClean="0"/>
              <a:t>А на улице темно.</a:t>
            </a:r>
          </a:p>
          <a:p>
            <a:r>
              <a:rPr lang="ru-RU" sz="3200" b="1" i="1" dirty="0" smtClean="0"/>
              <a:t>В эту злую непогоду</a:t>
            </a:r>
          </a:p>
          <a:p>
            <a:r>
              <a:rPr lang="ru-RU" sz="3200" b="1" i="1" dirty="0" smtClean="0"/>
              <a:t>Девушка стучит в окно.</a:t>
            </a:r>
          </a:p>
          <a:p>
            <a:r>
              <a:rPr lang="ru-RU" sz="3200" b="1" i="1" dirty="0" smtClean="0"/>
              <a:t>Не сомневайся, Принц, она хорошая.</a:t>
            </a:r>
          </a:p>
          <a:p>
            <a:r>
              <a:rPr lang="ru-RU" sz="3200" b="1" i="1" dirty="0" smtClean="0"/>
              <a:t>Принцесса…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на горошине.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73892" y="5980670"/>
            <a:ext cx="5189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«Принцесса на горошине»</a:t>
            </a:r>
            <a:endParaRPr lang="ru-RU" sz="32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6368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811">
        <p:checker/>
        <p:sndAc>
          <p:stSnd>
            <p:snd r:embed="rId5" name="chimes.wav"/>
          </p:stSnd>
        </p:sndAc>
      </p:transition>
    </mc:Choice>
    <mc:Fallback>
      <p:transition spd="slow" advTm="10811">
        <p:checker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88596" y="383060"/>
            <a:ext cx="4762500" cy="49815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7265" y="383060"/>
            <a:ext cx="4556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Налетела злая вьюга,</a:t>
            </a:r>
          </a:p>
          <a:p>
            <a:r>
              <a:rPr lang="ru-RU" sz="3200" b="1" i="1" dirty="0" smtClean="0"/>
              <a:t>Герда потеряла друга.</a:t>
            </a:r>
          </a:p>
          <a:p>
            <a:r>
              <a:rPr lang="ru-RU" sz="3200" b="1" i="1" dirty="0" smtClean="0"/>
              <a:t>В царство льда умчался Кай!</a:t>
            </a:r>
          </a:p>
          <a:p>
            <a:r>
              <a:rPr lang="ru-RU" sz="3200" b="1" i="1" dirty="0" smtClean="0"/>
              <a:t>Герда! Герда! Выручай!</a:t>
            </a:r>
          </a:p>
          <a:p>
            <a:r>
              <a:rPr lang="ru-RU" sz="3200" b="1" i="1" dirty="0" smtClean="0"/>
              <a:t>Вьюга кружит вправо, влево</a:t>
            </a:r>
          </a:p>
          <a:p>
            <a:r>
              <a:rPr lang="ru-RU" sz="3200" b="1" i="1" dirty="0" smtClean="0"/>
              <a:t>В сказке….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511114" y="5844746"/>
            <a:ext cx="6139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«Снежная королева»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63863" y="383060"/>
            <a:ext cx="1864274" cy="214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69954" y="4414933"/>
            <a:ext cx="1884532" cy="2163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44782" y="4653169"/>
            <a:ext cx="1469485" cy="1686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74020342"/>
      </p:ext>
    </p:extLst>
  </p:cSld>
  <p:clrMapOvr>
    <a:masterClrMapping/>
  </p:clrMapOvr>
  <p:transition spd="slow" advTm="1161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51345" y="778213"/>
            <a:ext cx="4246072" cy="4246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926094" y="778213"/>
            <a:ext cx="4338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Стрела молодца угодила в болото,</a:t>
            </a:r>
          </a:p>
          <a:p>
            <a:r>
              <a:rPr lang="ru-RU" sz="3200" b="1" i="1" dirty="0" smtClean="0"/>
              <a:t>Ну где же невеста?</a:t>
            </a:r>
          </a:p>
          <a:p>
            <a:r>
              <a:rPr lang="ru-RU" sz="3200" b="1" i="1" dirty="0" smtClean="0"/>
              <a:t>Жениться охота!</a:t>
            </a:r>
          </a:p>
          <a:p>
            <a:r>
              <a:rPr lang="ru-RU" sz="3200" b="1" i="1" dirty="0" smtClean="0"/>
              <a:t>А вот и невеста,</a:t>
            </a:r>
          </a:p>
          <a:p>
            <a:r>
              <a:rPr lang="ru-RU" sz="3200" b="1" i="1" dirty="0" smtClean="0"/>
              <a:t>Глаза на макушке.</a:t>
            </a:r>
            <a:br>
              <a:rPr lang="ru-RU" sz="3200" b="1" i="1" dirty="0" smtClean="0"/>
            </a:br>
            <a:r>
              <a:rPr lang="ru-RU" sz="3200" b="1" i="1" dirty="0" smtClean="0"/>
              <a:t>Невесту зовут…</a:t>
            </a:r>
          </a:p>
          <a:p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190735" y="5844746"/>
            <a:ext cx="542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«Царевна –лягушка»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61307" y="19061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072144867"/>
      </p:ext>
    </p:extLst>
  </p:cSld>
  <p:clrMapOvr>
    <a:masterClrMapping/>
  </p:clrMapOvr>
  <p:transition spd="slow" advTm="858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98508" y="1650023"/>
            <a:ext cx="5167740" cy="4707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67265" y="2693773"/>
            <a:ext cx="635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CC0099"/>
                </a:solidFill>
              </a:rPr>
              <a:t>МОЛОДЦЫ !!!</a:t>
            </a:r>
            <a:endParaRPr lang="ru-RU" sz="72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2093" y="0"/>
            <a:ext cx="2954166" cy="26179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37498" y="164123"/>
            <a:ext cx="1428750" cy="1485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6777" y="3674808"/>
            <a:ext cx="2549482" cy="2804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860002639"/>
      </p:ext>
    </p:extLst>
  </p:cSld>
  <p:clrMapOvr>
    <a:masterClrMapping/>
  </p:clrMapOvr>
  <p:transition spd="slow" advTm="9479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6503" y="825190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681787" y="1182029"/>
            <a:ext cx="5118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Что за сказка: кошка, внучка,</a:t>
            </a:r>
          </a:p>
          <a:p>
            <a:r>
              <a:rPr lang="ru-RU" sz="2800" b="1" i="1" dirty="0" smtClean="0"/>
              <a:t>Мышь, ещё собака Жучка</a:t>
            </a:r>
          </a:p>
          <a:p>
            <a:r>
              <a:rPr lang="ru-RU" sz="2800" b="1" i="1" dirty="0" smtClean="0"/>
              <a:t>Деду с бабой помогали</a:t>
            </a:r>
          </a:p>
          <a:p>
            <a:r>
              <a:rPr lang="ru-RU" sz="2800" b="1" i="1" dirty="0" smtClean="0"/>
              <a:t>Корнеплоды собирали?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472523" y="6010508"/>
            <a:ext cx="53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«Репка»</a:t>
            </a:r>
            <a:endParaRPr lang="ru-RU" sz="3600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255512" y="3996051"/>
            <a:ext cx="2431896" cy="26750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0501"/>
            <a:ext cx="2472523" cy="21910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18219" y="2544600"/>
            <a:ext cx="1904762" cy="19047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6503" y="825190"/>
            <a:ext cx="4762500" cy="4762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0608398"/>
      </p:ext>
    </p:extLst>
  </p:cSld>
  <p:clrMapOvr>
    <a:masterClrMapping/>
  </p:clrMapOvr>
  <p:transition spd="slow" advTm="11555">
    <p:randomBa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57442" y="381774"/>
            <a:ext cx="4785734" cy="4785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5620" y="1628078"/>
            <a:ext cx="54218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Возле леса, на опушке</a:t>
            </a:r>
            <a:br>
              <a:rPr lang="ru-RU" sz="3200" b="1" i="1" dirty="0" smtClean="0"/>
            </a:br>
            <a:r>
              <a:rPr lang="ru-RU" sz="3200" b="1" i="1" dirty="0" smtClean="0"/>
              <a:t>Трое их живёт в избушке.</a:t>
            </a:r>
            <a:br>
              <a:rPr lang="ru-RU" sz="3200" b="1" i="1" dirty="0" smtClean="0"/>
            </a:br>
            <a:r>
              <a:rPr lang="ru-RU" sz="3200" b="1" i="1" dirty="0" smtClean="0"/>
              <a:t>Там три стула и три кружки</a:t>
            </a:r>
            <a:br>
              <a:rPr lang="ru-RU" sz="3200" b="1" i="1" dirty="0" smtClean="0"/>
            </a:br>
            <a:r>
              <a:rPr lang="ru-RU" sz="3200" b="1" i="1" dirty="0" smtClean="0"/>
              <a:t>Три кровати, три подушки.</a:t>
            </a:r>
            <a:br>
              <a:rPr lang="ru-RU" sz="3200" b="1" i="1" dirty="0" smtClean="0"/>
            </a:br>
            <a:r>
              <a:rPr lang="ru-RU" sz="3200" b="1" i="1" dirty="0" smtClean="0"/>
              <a:t>Угадайте без подсказки,</a:t>
            </a:r>
            <a:br>
              <a:rPr lang="ru-RU" sz="3200" b="1" i="1" dirty="0" smtClean="0"/>
            </a:br>
            <a:r>
              <a:rPr lang="ru-RU" sz="3200" b="1" i="1" dirty="0" smtClean="0"/>
              <a:t>Кто герои этой сказки</a:t>
            </a:r>
            <a:r>
              <a:rPr lang="ru-RU" b="1" i="1" dirty="0" smtClean="0"/>
              <a:t>?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5932448"/>
            <a:ext cx="3992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«Три медведя»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4980" y="0"/>
            <a:ext cx="2095223" cy="1856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217899" y="4762500"/>
            <a:ext cx="1905000" cy="20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307108" y="300864"/>
            <a:ext cx="1555879" cy="1555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11862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13977">
        <p14:window dir="vert"/>
        <p:sndAc>
          <p:stSnd>
            <p:snd r:embed="rId8" name="chimes.wav"/>
          </p:stSnd>
        </p:sndAc>
      </p:transition>
    </mc:Choice>
    <mc:Fallback>
      <p:transition spd="slow" advTm="13977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4251" y="414767"/>
            <a:ext cx="4982423" cy="49824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388984" y="1502061"/>
            <a:ext cx="485780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Ждали маму с молоком,</a:t>
            </a:r>
            <a:br>
              <a:rPr lang="ru-RU" sz="3200" b="1" i="1" dirty="0" smtClean="0"/>
            </a:br>
            <a:r>
              <a:rPr lang="ru-RU" sz="3200" b="1" i="1" dirty="0" smtClean="0"/>
              <a:t>А пустили волка в дом.</a:t>
            </a:r>
            <a:br>
              <a:rPr lang="ru-RU" sz="3200" b="1" i="1" dirty="0" smtClean="0"/>
            </a:br>
            <a:r>
              <a:rPr lang="ru-RU" sz="3200" b="1" i="1" dirty="0" smtClean="0"/>
              <a:t>Отворили дверь козлята</a:t>
            </a:r>
            <a:br>
              <a:rPr lang="ru-RU" sz="3200" b="1" i="1" dirty="0" smtClean="0"/>
            </a:br>
            <a:r>
              <a:rPr lang="ru-RU" sz="3200" b="1" i="1" dirty="0" smtClean="0"/>
              <a:t>И пропали все куда-то.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40352" y="5683404"/>
            <a:ext cx="545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sz="3600" b="1" i="1" dirty="0" smtClean="0"/>
              <a:t>Волк и семе</a:t>
            </a:r>
            <a:r>
              <a:rPr lang="ru-RU" sz="3200" b="1" i="1" dirty="0" smtClean="0"/>
              <a:t>р</a:t>
            </a:r>
            <a:r>
              <a:rPr lang="ru-RU" sz="3600" b="1" i="1" dirty="0" smtClean="0"/>
              <a:t>о козлят»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694986" cy="15020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79091" y="4361273"/>
            <a:ext cx="1892752" cy="1968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40917" y="15112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776260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16034">
        <p14:vortex dir="r"/>
        <p:sndAc>
          <p:stSnd>
            <p:snd r:embed="rId8" name="chimes.wav"/>
          </p:stSnd>
        </p:sndAc>
      </p:transition>
    </mc:Choice>
    <mc:Fallback>
      <p:transition spd="slow" advTm="16034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50154" y="223024"/>
            <a:ext cx="4469248" cy="4469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468351" y="1360449"/>
            <a:ext cx="56536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И в пути он песню пел.</a:t>
            </a:r>
            <a:br>
              <a:rPr lang="ru-RU" sz="3200" b="1" i="1" dirty="0" smtClean="0"/>
            </a:br>
            <a:r>
              <a:rPr lang="ru-RU" sz="3200" b="1" i="1" dirty="0" smtClean="0"/>
              <a:t>Съесть его хотел зайчишка,</a:t>
            </a:r>
          </a:p>
          <a:p>
            <a:r>
              <a:rPr lang="ru-RU" sz="3200" b="1" i="1" dirty="0" smtClean="0"/>
              <a:t>Серый волк и бурый мишка.</a:t>
            </a:r>
          </a:p>
          <a:p>
            <a:r>
              <a:rPr lang="ru-RU" sz="3200" b="1" i="1" dirty="0" smtClean="0"/>
              <a:t>А когда малыш в лесу</a:t>
            </a:r>
          </a:p>
          <a:p>
            <a:r>
              <a:rPr lang="ru-RU" sz="3200" b="1" i="1" dirty="0" smtClean="0"/>
              <a:t>Встретил рыжую лису,</a:t>
            </a:r>
          </a:p>
          <a:p>
            <a:r>
              <a:rPr lang="ru-RU" sz="3200" b="1" i="1" dirty="0" smtClean="0"/>
              <a:t>От неё уйти не смог.</a:t>
            </a:r>
          </a:p>
          <a:p>
            <a:r>
              <a:rPr lang="ru-RU" sz="3200" b="1" i="1" dirty="0" smtClean="0"/>
              <a:t>Что за сказка?...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73146" y="6017741"/>
            <a:ext cx="4053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«Колобок»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110785" y="4762500"/>
            <a:ext cx="1905000" cy="2095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4966" y="0"/>
            <a:ext cx="1672683" cy="1482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2175" y="223024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33071868"/>
      </p:ext>
    </p:extLst>
  </p:cSld>
  <p:clrMapOvr>
    <a:masterClrMapping/>
  </p:clrMapOvr>
  <p:transition spd="slow" advTm="1215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3296" y="1230430"/>
            <a:ext cx="3742519" cy="334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5687122" y="289933"/>
            <a:ext cx="50961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Отвечайте на вопрос:</a:t>
            </a:r>
          </a:p>
          <a:p>
            <a:r>
              <a:rPr lang="ru-RU" sz="3200" b="1" i="1" dirty="0" smtClean="0"/>
              <a:t>Кто в корзине Машу нёс</a:t>
            </a:r>
          </a:p>
          <a:p>
            <a:r>
              <a:rPr lang="ru-RU" sz="3200" b="1" i="1" dirty="0" smtClean="0"/>
              <a:t>Кто садился на пенёк</a:t>
            </a:r>
          </a:p>
          <a:p>
            <a:r>
              <a:rPr lang="ru-RU" sz="3200" b="1" i="1" dirty="0" smtClean="0"/>
              <a:t>И хотел съесть пирожок?</a:t>
            </a:r>
          </a:p>
          <a:p>
            <a:r>
              <a:rPr lang="ru-RU" sz="3200" b="1" i="1" dirty="0" smtClean="0"/>
              <a:t>Сказочку ты знаешь ведь?</a:t>
            </a:r>
          </a:p>
          <a:p>
            <a:r>
              <a:rPr lang="ru-RU" sz="3200" b="1" i="1" dirty="0" smtClean="0"/>
              <a:t>Кто же это был?...</a:t>
            </a:r>
          </a:p>
          <a:p>
            <a:r>
              <a:rPr lang="ru-RU" sz="3200" b="1" i="1" dirty="0"/>
              <a:t> </a:t>
            </a:r>
            <a:r>
              <a:rPr lang="ru-RU" sz="3200" b="1" i="1" dirty="0" smtClean="0"/>
              <a:t>                            медведь</a:t>
            </a:r>
            <a:endParaRPr lang="ru-RU" sz="3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26273" y="5486400"/>
            <a:ext cx="4404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«Маша и медведь»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2181" y="0"/>
            <a:ext cx="1428990" cy="1266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155151" y="4141190"/>
            <a:ext cx="2238376" cy="23279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61306" y="278049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3734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1586">
        <p:blinds dir="vert"/>
        <p:sndAc>
          <p:stSnd>
            <p:snd r:embed="rId8" name="chimes.wav"/>
          </p:stSnd>
        </p:sndAc>
      </p:transition>
    </mc:Choice>
    <mc:Fallback>
      <p:transition spd="slow" advTm="11586">
        <p:blinds dir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14505" y="1256175"/>
            <a:ext cx="4349953" cy="4349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254884" y="1400783"/>
            <a:ext cx="59959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Поселились в той избушке</a:t>
            </a:r>
          </a:p>
          <a:p>
            <a:r>
              <a:rPr lang="ru-RU" sz="3200" b="1" i="1" dirty="0" smtClean="0"/>
              <a:t>Очень разные зверюшки.</a:t>
            </a:r>
          </a:p>
          <a:p>
            <a:r>
              <a:rPr lang="ru-RU" sz="3200" b="1" i="1" dirty="0" smtClean="0"/>
              <a:t>Попросился к ним и мишка,</a:t>
            </a:r>
          </a:p>
          <a:p>
            <a:r>
              <a:rPr lang="ru-RU" sz="3200" b="1" i="1" dirty="0" smtClean="0"/>
              <a:t>Только ведь медведь не мышка,</a:t>
            </a:r>
          </a:p>
          <a:p>
            <a:r>
              <a:rPr lang="ru-RU" sz="3200" b="1" i="1" dirty="0" smtClean="0"/>
              <a:t>Влезть и так и сяк старался,</a:t>
            </a:r>
          </a:p>
          <a:p>
            <a:r>
              <a:rPr lang="ru-RU" sz="3200" b="1" i="1" dirty="0" smtClean="0"/>
              <a:t>Сверху сел и дом сломался.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6259" y="5606128"/>
            <a:ext cx="4260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«Теремок»</a:t>
            </a:r>
            <a:endParaRPr lang="ru-RU" sz="36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914236" cy="1696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33932" y="4290619"/>
            <a:ext cx="2126862" cy="2211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9170" y="198306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72730298"/>
      </p:ext>
    </p:extLst>
  </p:cSld>
  <p:clrMapOvr>
    <a:masterClrMapping/>
  </p:clrMapOvr>
  <p:transition spd="slow" advTm="12532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58653" y="367618"/>
            <a:ext cx="4762500" cy="4933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86393" y="1311099"/>
            <a:ext cx="535896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Сестрица просила:</a:t>
            </a:r>
          </a:p>
          <a:p>
            <a:r>
              <a:rPr lang="ru-RU" sz="3200" b="1" i="1" dirty="0" smtClean="0"/>
              <a:t>-Не пей из копытца.</a:t>
            </a:r>
            <a:br>
              <a:rPr lang="ru-RU" sz="3200" b="1" i="1" dirty="0" smtClean="0"/>
            </a:br>
            <a:r>
              <a:rPr lang="ru-RU" sz="3200" b="1" i="1" dirty="0" smtClean="0"/>
              <a:t>А братец не слушался,</a:t>
            </a:r>
          </a:p>
          <a:p>
            <a:r>
              <a:rPr lang="ru-RU" sz="3200" b="1" i="1" dirty="0" smtClean="0"/>
              <a:t>Выпил водицы.</a:t>
            </a:r>
            <a:br>
              <a:rPr lang="ru-RU" sz="3200" b="1" i="1" dirty="0" smtClean="0"/>
            </a:br>
            <a:r>
              <a:rPr lang="ru-RU" sz="3200" b="1" i="1" dirty="0" smtClean="0"/>
              <a:t>Что за сказка про сестрицу,</a:t>
            </a:r>
            <a:br>
              <a:rPr lang="ru-RU" sz="3200" b="1" i="1" dirty="0" smtClean="0"/>
            </a:br>
            <a:r>
              <a:rPr lang="ru-RU" sz="3200" b="1" i="1" dirty="0" smtClean="0"/>
              <a:t>Про козлёнка, про водицу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4205" y="5585254"/>
            <a:ext cx="4781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«Сестрица Алёнушка и братец Иванушка»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9209" y="-116790"/>
            <a:ext cx="1817649" cy="1610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20070" y="5301568"/>
            <a:ext cx="1428750" cy="1485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13269" y="212921"/>
            <a:ext cx="1904762" cy="19047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4311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105">
        <p:dissolve/>
        <p:sndAc>
          <p:stSnd>
            <p:snd r:embed="rId8" name="chimes.wav"/>
          </p:stSnd>
        </p:sndAc>
      </p:transition>
    </mc:Choice>
    <mc:Fallback>
      <p:transition spd="slow" advTm="15105">
        <p:dissolv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8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2.8|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|4|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.7|1.8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2|1|1.4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6|0.9|1.1|0.8|0.7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.1|1.1|0.8|0.8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8|0.8|0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|2.5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5|1.6|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.3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.7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1|1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1|1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|1.3|1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6|1.6|1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4|1.7|1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8|1.9|1.1|1.5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6|1.6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3|1.7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3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2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1.3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|1.8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2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|1.3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8|1.2|1.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690</Words>
  <Application>Microsoft Office PowerPoint</Application>
  <PresentationFormat>Произвольный</PresentationFormat>
  <Paragraphs>158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</dc:creator>
  <cp:lastModifiedBy>User</cp:lastModifiedBy>
  <cp:revision>63</cp:revision>
  <dcterms:created xsi:type="dcterms:W3CDTF">2013-07-12T06:18:50Z</dcterms:created>
  <dcterms:modified xsi:type="dcterms:W3CDTF">2021-09-24T19:29:51Z</dcterms:modified>
</cp:coreProperties>
</file>