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1" r:id="rId4"/>
    <p:sldId id="279" r:id="rId5"/>
    <p:sldId id="258" r:id="rId6"/>
    <p:sldId id="261" r:id="rId7"/>
    <p:sldId id="262" r:id="rId8"/>
    <p:sldId id="264" r:id="rId9"/>
    <p:sldId id="265" r:id="rId10"/>
    <p:sldId id="266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1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EEC9C-7542-4617-A042-9C8481130D6F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C97DB-9501-4683-B269-02FABEAD1E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579" y="4323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Проект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2195736" y="1178715"/>
            <a:ext cx="5688632" cy="1674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Мордовский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фольклор: знакомство с творчеством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Люлякиной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1026" name="Picture 2" descr="C:\Users\Home\Desktop\Картинки дс\i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79159"/>
            <a:ext cx="2858213" cy="389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pic>
        <p:nvPicPr>
          <p:cNvPr id="10242" name="Picture 2" descr="C:\Users\Home\Desktop\Для презентации\DSC_00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98" y="980728"/>
            <a:ext cx="444040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898" y="0"/>
            <a:ext cx="6884902" cy="9807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куклой в мордовском национальном костюме.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799" cy="30432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 descr="C:\Users\Home\Desktop\Для презентации\DSC_00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33056"/>
            <a:ext cx="4137409" cy="270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pic>
        <p:nvPicPr>
          <p:cNvPr id="12290" name="Picture 2" descr="C:\Users\Home\Desktop\Для презентации\DSC_00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6984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90407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с мордовской матрёшкой.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pic>
        <p:nvPicPr>
          <p:cNvPr id="14338" name="Picture 2" descr="C:\Users\Home\Desktop\Для презентации\2kaBws-Kwv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430" y="201568"/>
            <a:ext cx="3762447" cy="28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Home\Desktop\Для презентации\bypzom_mgK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17" y="3180643"/>
            <a:ext cx="5040560" cy="327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Home\Desktop\Для презентации\6KCROIgaNG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1568"/>
            <a:ext cx="3347077" cy="23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660917" y="3789040"/>
            <a:ext cx="2273800" cy="24482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сделанные своими руками «Собери картинку»,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«Наряд для зверят».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2117725" y="260350"/>
            <a:ext cx="7026275" cy="586581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познавательный, творческий.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младшей группы, родители, воспитатели.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 приёмы: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- словесные: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беседа, чтение стихов, малых форм фольклора, пересказ, рассказ, заучивание наизусть;</a:t>
            </a:r>
          </a:p>
          <a:p>
            <a:pPr marL="0" indent="0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- наглядные: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рассматривание иллюстраций, картин, национальных костюмов, орнаментов по мотивам народного творчества;</a:t>
            </a:r>
          </a:p>
          <a:p>
            <a:pPr marL="0" indent="0">
              <a:buNone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- практические: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игры, игровые ситуации, имитация движений, драматизация, слушание аудио записей.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мордовские народные игры, хороводы;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песенное творчество (колыбельные, припевки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знакомство с мордовским народным орнаментом;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знакомство с мордовскими словами;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устный фольклор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загадки, приговорки, прибаутки).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95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0916" y="692696"/>
            <a:ext cx="7025883" cy="5433467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Народный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фольклор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- одно из действенных и ярких средств, таящий огромные возможности. Знакомство с народными произведениями обогащает чувства и речь малышей, формирует отношение к окружающему миру, играет неоценимую роль во всестороннем развитии.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фольклор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ребенок не только овладевает родным языком, но и осваивает его красоту, лаконичность, приобщается к культуре своего народа.</a:t>
            </a:r>
          </a:p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приговорки,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первые художественные произведения, которые слышит ребенок. Знакомство с ними обогащает его чувства и речь, формирует отношение к окружающему миру, играет неоценимую роль во всестороннем развитии. Их звучность, ритмичность, напевность, занимательность привлекают детей, вызывают желание повторить, запомнить, что, в свою очередь, способствует развитию разговорной речи.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проекта вытекает из специфики приобщения детей дошкольного возраста к мордовскому народному фольклору в доступных для этого возраста формах, видах, жанрах, основанных на подлинном народном материале и направленный на овладении детьми народном материале и направленный на овладение детьми устным творчеством народа через фольклор.</a:t>
            </a:r>
          </a:p>
        </p:txBody>
      </p:sp>
    </p:spTree>
    <p:extLst>
      <p:ext uri="{BB962C8B-B14F-4D97-AF65-F5344CB8AC3E}">
        <p14:creationId xmlns:p14="http://schemas.microsoft.com/office/powerpoint/2010/main" val="357052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660916" y="188640"/>
            <a:ext cx="7303572" cy="6480720"/>
          </a:xfrm>
        </p:spPr>
        <p:txBody>
          <a:bodyPr>
            <a:noAutofit/>
          </a:bodyPr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знакомство детей младшего дошкольного возраста с творчеством С. М.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Люлякиной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привить любовь к нему, сформировать чувство самоуважения и уважения к мордовскому устному национальному творчеству, развитие творческих способностей.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  Задачи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дать детям представление о фольклоре как источнике народной мудрости, красоты и жизненной силы;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обеспечить знание традиционного мордовского поэтического творчества, доступного для освоения в детском возрасте;</a:t>
            </a: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развивать творческие способности у детей дошкольного возраста;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-развивать самостоятельность, инициативу, побуждать к импровизации с использованием доступных каждому ребенку средств выразительности (мимика, жесты, движения и т.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развивать интерес и эмоциональную отзывчивость к содержанию художественных произведений.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развивать речевые и исполнительские способности.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-формировать интерес и стремление к познанию глубинного содержания устно-народного творчества мордовского народа.</a:t>
            </a:r>
          </a:p>
          <a:p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заложить нравственные человеческие 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: человеколюбие, честность,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уважительное, бережное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и добросовестное отношение к традициям родного края, уважение к взрослым и сверстникам.</a:t>
            </a:r>
          </a:p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Предполагаемые результаты реализации проекта: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дети по портрету узнают и называют имя С. М.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Люлякиной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узнают произведения устно-поэтического фольклора;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воспроизводят короткие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колыбельные,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попевки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с помощью взрослого отвечают на вопросы по тексту произведения;</a:t>
            </a:r>
          </a:p>
          <a:p>
            <a:pPr marL="0" indent="0">
              <a:buNone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- развивают двигательную активность с помощью мордовских игр;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обогащают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словарный запас.</a:t>
            </a:r>
          </a:p>
          <a:p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632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pic>
        <p:nvPicPr>
          <p:cNvPr id="2050" name="Picture 2" descr="C:\Users\Home\Desktop\Для презентации\DSC_004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16" y="1886056"/>
            <a:ext cx="4361628" cy="32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Для презентации\saLRTdw8yh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60044"/>
            <a:ext cx="2851990" cy="41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025883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Знакомство детей с мордовской сказительницей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 М.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Люлякиной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pic>
        <p:nvPicPr>
          <p:cNvPr id="5122" name="Picture 2" descr="C:\Users\Home\Desktop\Для презентации\DSC_00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26" y="1178715"/>
            <a:ext cx="6984000" cy="520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1926" y="274638"/>
            <a:ext cx="6854874" cy="70609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Прослушивание колыбельной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Бояравась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удомась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pic>
        <p:nvPicPr>
          <p:cNvPr id="6146" name="Picture 2" descr="C:\Users\Home\Desktop\Для презентации\DSC_01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8" y="1412776"/>
            <a:ext cx="7020000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8" y="260648"/>
            <a:ext cx="6830704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Заучивание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«Петушок, петушок…».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pic>
        <p:nvPicPr>
          <p:cNvPr id="8194" name="Picture 2" descr="C:\Users\Home\Desktop\Для презентации\DSC_01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1727"/>
            <a:ext cx="6984000" cy="46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Прослушивание сказки «Зайчик и пёс».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Рисунок 4" descr="Mordva_Uzor-225x3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1660916" cy="2357430"/>
          </a:xfrm>
          <a:prstGeom prst="rect">
            <a:avLst/>
          </a:prstGeom>
        </p:spPr>
      </p:pic>
      <p:pic>
        <p:nvPicPr>
          <p:cNvPr id="6" name="Рисунок 5" descr="Mordva_Uzor-225x30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2357430"/>
            <a:ext cx="1660917" cy="2286016"/>
          </a:xfrm>
          <a:prstGeom prst="rect">
            <a:avLst/>
          </a:prstGeom>
        </p:spPr>
      </p:pic>
      <p:pic>
        <p:nvPicPr>
          <p:cNvPr id="7" name="Рисунок 6" descr="Mordva_Uzor-225x30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643446"/>
            <a:ext cx="1660916" cy="2214554"/>
          </a:xfrm>
          <a:prstGeom prst="rect">
            <a:avLst/>
          </a:prstGeom>
        </p:spPr>
      </p:pic>
      <p:pic>
        <p:nvPicPr>
          <p:cNvPr id="9218" name="Picture 2" descr="C:\Users\Home\Desktop\Для презентации\DSC_0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83688"/>
            <a:ext cx="6984000" cy="46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Мордовская игра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Нумолкинесэ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(«В зайчиков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243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 Проект</vt:lpstr>
      <vt:lpstr>Презентация PowerPoint</vt:lpstr>
      <vt:lpstr>Презентация PowerPoint</vt:lpstr>
      <vt:lpstr>Презентация PowerPoint</vt:lpstr>
      <vt:lpstr>Знакомство детей с мордовской сказительницей  С. М. Люлякиной.</vt:lpstr>
      <vt:lpstr>Прослушивание колыбельной «Бояравась удомась».</vt:lpstr>
      <vt:lpstr>Заучивание потешки  «Петушок, петушок…».</vt:lpstr>
      <vt:lpstr>Прослушивание сказки «Зайчик и пёс».</vt:lpstr>
      <vt:lpstr>Мордовская игра «Нумолкинесэ» («В зайчиков»).</vt:lpstr>
      <vt:lpstr>Знакомство с куклой в мордовском национальном костюме.</vt:lpstr>
      <vt:lpstr>Знакомство с мордовской матрёшкой.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Home</cp:lastModifiedBy>
  <cp:revision>79</cp:revision>
  <dcterms:created xsi:type="dcterms:W3CDTF">2016-04-10T10:43:47Z</dcterms:created>
  <dcterms:modified xsi:type="dcterms:W3CDTF">2019-12-24T20:20:22Z</dcterms:modified>
</cp:coreProperties>
</file>