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5"/>
  </p:notesMasterIdLst>
  <p:sldIdLst>
    <p:sldId id="256" r:id="rId2"/>
    <p:sldId id="257" r:id="rId3"/>
    <p:sldId id="258" r:id="rId4"/>
    <p:sldId id="260" r:id="rId5"/>
    <p:sldId id="340" r:id="rId6"/>
    <p:sldId id="341" r:id="rId7"/>
    <p:sldId id="370" r:id="rId8"/>
    <p:sldId id="338" r:id="rId9"/>
    <p:sldId id="339" r:id="rId10"/>
    <p:sldId id="364" r:id="rId11"/>
    <p:sldId id="398" r:id="rId12"/>
    <p:sldId id="386" r:id="rId13"/>
    <p:sldId id="399" r:id="rId14"/>
    <p:sldId id="387" r:id="rId15"/>
    <p:sldId id="388" r:id="rId16"/>
    <p:sldId id="389" r:id="rId17"/>
    <p:sldId id="400" r:id="rId18"/>
    <p:sldId id="392" r:id="rId19"/>
    <p:sldId id="300" r:id="rId20"/>
    <p:sldId id="326" r:id="rId21"/>
    <p:sldId id="342" r:id="rId22"/>
    <p:sldId id="327" r:id="rId23"/>
    <p:sldId id="394" r:id="rId24"/>
    <p:sldId id="395" r:id="rId25"/>
    <p:sldId id="401" r:id="rId26"/>
    <p:sldId id="396" r:id="rId27"/>
    <p:sldId id="402" r:id="rId28"/>
    <p:sldId id="349" r:id="rId29"/>
    <p:sldId id="403" r:id="rId30"/>
    <p:sldId id="404" r:id="rId31"/>
    <p:sldId id="273" r:id="rId32"/>
    <p:sldId id="279" r:id="rId33"/>
    <p:sldId id="351" r:id="rId34"/>
    <p:sldId id="365" r:id="rId35"/>
    <p:sldId id="397" r:id="rId36"/>
    <p:sldId id="352" r:id="rId37"/>
    <p:sldId id="353" r:id="rId38"/>
    <p:sldId id="405" r:id="rId39"/>
    <p:sldId id="354" r:id="rId40"/>
    <p:sldId id="380" r:id="rId41"/>
    <p:sldId id="385" r:id="rId42"/>
    <p:sldId id="355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53" autoAdjust="0"/>
  </p:normalViewPr>
  <p:slideViewPr>
    <p:cSldViewPr>
      <p:cViewPr varScale="1">
        <p:scale>
          <a:sx n="102" d="100"/>
          <a:sy n="102" d="100"/>
        </p:scale>
        <p:origin x="9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EC8EB-11FA-4C78-9985-5DBD0B25BED8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F7E58-DE94-4560-AEC0-0B32F72E51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4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269514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203848" y="476672"/>
            <a:ext cx="5328592" cy="504056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Министерство образования РМ</a:t>
            </a:r>
            <a:b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</a:br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/>
            </a:r>
            <a:b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</a:br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Портфолио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subTitle" idx="1"/>
          </p:nvPr>
        </p:nvSpPr>
        <p:spPr>
          <a:xfrm>
            <a:off x="2915816" y="1556792"/>
            <a:ext cx="5976664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Аброськиной</a:t>
            </a:r>
            <a:r>
              <a:rPr lang="ru-RU" sz="2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 </a:t>
            </a:r>
            <a:r>
              <a:rPr lang="ru-RU" sz="2000" b="1" i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Галии</a:t>
            </a:r>
            <a:r>
              <a:rPr lang="ru-RU" sz="2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 </a:t>
            </a:r>
            <a:r>
              <a:rPr lang="ru-RU" sz="2000" b="1" i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Рафиковны</a:t>
            </a:r>
            <a:r>
              <a:rPr lang="ru-RU" sz="2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 МАДОУ «Детский сад №82 комбинированного вида», г.о. Саранск</a:t>
            </a:r>
            <a:r>
              <a:rPr lang="ru-RU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/>
            </a:r>
            <a:br>
              <a:rPr lang="ru-RU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</a:br>
            <a:endParaRPr lang="ru-RU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2564904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Дата рождения: 20.10.1982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Профессиональное образование: высшее,  2005 г., Российская правовая академия министерства юстиции РФ по специальности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«юрист»;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strike="noStrik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 14.07.2017г. МГПИ им. М.Е. Евсевьева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программе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«Педагог дошкольного  и дополнительного образования».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  6 лет.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Общий трудовой стаж:  17  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Квалификационная категория: -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Занимаемая должность: воспитатель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Андрей\Desktop\атестация девочки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8336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дрей\Desktop\атестация девочки\приказы\галя грам\Дипломы\1296974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547815" cy="5013176"/>
          </a:xfrm>
          <a:prstGeom prst="rect">
            <a:avLst/>
          </a:prstGeom>
          <a:noFill/>
        </p:spPr>
      </p:pic>
      <p:pic>
        <p:nvPicPr>
          <p:cNvPr id="4099" name="Picture 3" descr="C:\Users\Андрей\Desktop\атестация девочки\приказы\галя грам\Дипломы\1308843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3"/>
            <a:ext cx="3578825" cy="5056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546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4664"/>
            <a:ext cx="4187825" cy="5919787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4011427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444" y="908720"/>
            <a:ext cx="38189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Андрей\Desktop\г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864864" cy="5462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406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атестация девочки\приказы\галя грам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3761741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Андрей\Desktop\атестация девочки\приказы\галя грам\гали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2696"/>
            <a:ext cx="392203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дрей\Desktop\атестация девочки\приказ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3584067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Андрей\Desktop\атестация девочки\приказы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349412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1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Андрей\Desktop\атестация девочки\приказы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976078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Андрей\Desktop\атестация девочки\приказы\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881720" cy="549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86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дрей\Desktop\атестация девочки\приказы\1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820005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Андрей\Desktop\атестация девочки\приказы\галя грам\Дипломы\749112К1.1.2020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376859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388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ндрей\Desktop\атестация девочки\приказы\галя грам\Рисунок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99034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Андрей\Desktop\атестация девочки\приказы\галя грам\Дипломы\830267К1.1.2020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361581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8204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Lucida Sans Unicode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Lucida Sans Unicode" pitchFamily="34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  <a:cs typeface="Times New Roman" pitchFamily="18" charset="0"/>
              </a:rPr>
              <a:t>5.Наличие 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  <a:cs typeface="Times New Roman" pitchFamily="18" charset="0"/>
              </a:rPr>
              <a:t>авторских программ, методических пособий</a:t>
            </a:r>
            <a:r>
              <a:rPr lang="ru-RU" sz="28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498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6.Выступления на научно – практических конференциях, семинарах; проведение открытых занятий, мастер – классов, мероприятий.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1284" y="1340768"/>
            <a:ext cx="37171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Андрей\Desktop\г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81494"/>
            <a:ext cx="3672408" cy="5192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Наличие собственного инновационного педагогического опыта</a:t>
            </a:r>
          </a:p>
          <a:p>
            <a:pPr algn="ctr"/>
            <a:endParaRPr lang="ru-RU" alt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altLang="ru-RU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Аброськина Галия </a:t>
            </a:r>
            <a:r>
              <a:rPr lang="ru-RU" altLang="ru-RU" sz="32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Рафиковна</a:t>
            </a:r>
            <a:endParaRPr lang="ru-RU" altLang="ru-RU" sz="24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«Сенсорное развитие детей младшего дошкольного  возраста посредством дидактических игр»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50912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>
            <a:spLocks noGrp="1"/>
          </p:cNvSpPr>
          <p:nvPr>
            <p:ph type="ctrTitle"/>
          </p:nvPr>
        </p:nvSpPr>
        <p:spPr>
          <a:xfrm>
            <a:off x="611560" y="4509120"/>
            <a:ext cx="7992888" cy="1512268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https://ds82sar.schoolrm.ru/sveden/employees/11216/269514</a:t>
            </a:r>
            <a:r>
              <a:rPr lang="en-US" dirty="0" smtClean="0">
                <a:hlinkClick r:id="rId2"/>
              </a:rPr>
              <a:t>/</a:t>
            </a:r>
            <a:r>
              <a:rPr lang="ru-RU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Андрей\Desktop\атестация девочки\приказы\аброськин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16632"/>
            <a:ext cx="8544139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дрей\Desktop\атестация девочки\приказы\Рисунок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76672"/>
            <a:ext cx="4320809" cy="6120680"/>
          </a:xfrm>
          <a:prstGeom prst="rect">
            <a:avLst/>
          </a:prstGeom>
          <a:noFill/>
        </p:spPr>
      </p:pic>
      <p:pic>
        <p:nvPicPr>
          <p:cNvPr id="11267" name="Picture 3" descr="C:\Users\Андрей\Desktop\атестация девочки\приказы\Рисунок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15494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ндрей\Desktop\атестация девочки\приказы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17990"/>
            <a:ext cx="4032448" cy="5930071"/>
          </a:xfrm>
          <a:prstGeom prst="rect">
            <a:avLst/>
          </a:prstGeom>
          <a:noFill/>
        </p:spPr>
      </p:pic>
      <p:pic>
        <p:nvPicPr>
          <p:cNvPr id="12291" name="Picture 3" descr="C:\Users\Андрей\Desktop\атестация девочки\приказы\img38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764704"/>
            <a:ext cx="4380701" cy="5828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ндрей\Desktop\атестация девочки\приказы\img76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172400" cy="5756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ндрей\Desktop\атестация девочки\приказы\img38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84269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Андрей\Desktop\атестация девочки\приказы\img76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91073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C:\Users\Андрей\Desktop\атестация девочки\приказы\7895661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132856"/>
            <a:ext cx="290953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Андрей\Desktop\атестация девочки\приказы\га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92696"/>
            <a:ext cx="4068993" cy="557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8" descr="C:\Users\Андрей\Desktop\атестация девочки\приказы\22.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320480" cy="591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Андрей\Desktop\атестация девочки\i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470125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C:\Users\Андрей\Desktop\атестация девочки\i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88640"/>
            <a:ext cx="541025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Андрей\Desktop\атестация девочки\приказы\Рисунок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967798" cy="556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Users\Андрей\Desktop\атестация девочки\приказы\img76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788732" cy="5703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4079385" cy="5760640"/>
          </a:xfrm>
          <a:prstGeom prst="rect">
            <a:avLst/>
          </a:prstGeom>
          <a:noFill/>
        </p:spPr>
      </p:pic>
      <p:pic>
        <p:nvPicPr>
          <p:cNvPr id="5122" name="Picture 2" descr="C:\Users\Андрей\Desktop\г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456" y="260649"/>
            <a:ext cx="4125793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Desktop\скан2021год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06" y="620688"/>
            <a:ext cx="3919554" cy="5544616"/>
          </a:xfrm>
          <a:prstGeom prst="rect">
            <a:avLst/>
          </a:prstGeom>
          <a:noFill/>
        </p:spPr>
      </p:pic>
      <p:pic>
        <p:nvPicPr>
          <p:cNvPr id="2050" name="Picture 2" descr="C:\Users\Андрей\Desktop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881247" cy="5481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8640"/>
            <a:ext cx="4520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Антиплагиат</a:t>
            </a:r>
            <a:endParaRPr lang="ru-RU" sz="2800" dirty="0"/>
          </a:p>
        </p:txBody>
      </p:sp>
      <p:pic>
        <p:nvPicPr>
          <p:cNvPr id="1026" name="Picture 2" descr="C:\Users\Андрей\Desktop\атестация девочки\img79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0228" y="1124744"/>
            <a:ext cx="5165502" cy="5410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05288" cy="594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4" name="Picture 2" descr="C:\Users\Андрей\Desktop\Рисун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086608" cy="5776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ндрей\Desktop\г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3722962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20688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8.Экспертная </a:t>
            </a:r>
            <a:r>
              <a:rPr lang="ru-RU" alt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деятельность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9.Общественная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активность педагога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Андрей\Desktop\г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755136" cy="5303520"/>
          </a:xfrm>
          <a:prstGeom prst="rect">
            <a:avLst/>
          </a:prstGeom>
          <a:noFill/>
        </p:spPr>
      </p:pic>
      <p:pic>
        <p:nvPicPr>
          <p:cNvPr id="7171" name="Picture 3" descr="C:\Users\Андрей\Desktop\г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681413" cy="520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864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дрей\Desktop\г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76672"/>
            <a:ext cx="3831084" cy="540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888432" cy="548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279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3672408" cy="5624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ндрей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68576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1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10.Позитивные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результаты работы с воспитанниками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3789148" cy="535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Андрей\Desktop\г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816424" cy="5385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49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11.Качество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взаимодействия с родителями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7" y="908720"/>
            <a:ext cx="3888432" cy="549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Users\Андрей\Desktop\г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90442"/>
            <a:ext cx="3816424" cy="5390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5143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3617886" cy="51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11560" y="0"/>
            <a:ext cx="828092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</a:br>
            <a:r>
              <a:rPr lang="ru-RU" alt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12.Работа с детьми из социально – неблагополучных семей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7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08" y="908720"/>
            <a:ext cx="36153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13.Участие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педагога в профессиональных конкурсах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31" name="Picture 3" descr="C:\Users\Андрей\Desktop\атестация девочки\приказы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284984"/>
            <a:ext cx="2376264" cy="336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Андрей\Desktop\атестация девочки\приказы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225225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Татьяна\Desktop\IMG_0001.jpg"/>
          <p:cNvPicPr>
            <a:picLocks noChangeAspect="1" noChangeArrowheads="1"/>
          </p:cNvPicPr>
          <p:nvPr/>
        </p:nvPicPr>
        <p:blipFill>
          <a:blip r:embed="rId4" cstate="print"/>
          <a:srcRect l="3509"/>
          <a:stretch>
            <a:fillRect/>
          </a:stretch>
        </p:blipFill>
        <p:spPr bwMode="auto">
          <a:xfrm>
            <a:off x="4932040" y="692696"/>
            <a:ext cx="196508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Татьяна\Desktop\IMG_0002.jpg"/>
          <p:cNvPicPr>
            <a:picLocks noChangeAspect="1" noChangeArrowheads="1"/>
          </p:cNvPicPr>
          <p:nvPr/>
        </p:nvPicPr>
        <p:blipFill>
          <a:blip r:embed="rId5" cstate="print"/>
          <a:srcRect l="4380"/>
          <a:stretch>
            <a:fillRect/>
          </a:stretch>
        </p:blipFill>
        <p:spPr bwMode="auto">
          <a:xfrm>
            <a:off x="6983760" y="3429000"/>
            <a:ext cx="2160240" cy="319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82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76672"/>
            <a:ext cx="7848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0"/>
            <a:ext cx="92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1.Участие в инновационной деятельности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257676" cy="5519738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119562" cy="552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ндрей\Desktop\атестация девочки\приказы\галя грам\Дипломы\868733Ф1.Б.2021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232247" cy="315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Андрей\Desktop\атестация девочки\приказы\галя грам\748356Ф1.Б.2020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836712"/>
            <a:ext cx="2328487" cy="329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Андрей\Desktop\атестация девочки\приказы\галя грам\Дипломы\868768Ф1.Б.2021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8640"/>
            <a:ext cx="2304256" cy="325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Андрей\Desktop\атестация девочки\приказы\галя грам\Дипломы\868925Ф1.Б.2021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01724"/>
            <a:ext cx="2232247" cy="315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Андрей\Desktop\атестация девочки\приказы\галя грам\Дипломы\874777ВО1.Б.2021.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717032"/>
            <a:ext cx="2133912" cy="301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737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Андрей\Desktop\атестация девочки\приказы\галя грам\Рисунок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2162353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Андрей\Desktop\атестация девочки\приказы\галя грам\4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01008"/>
            <a:ext cx="2304256" cy="3155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дрей\Desktop\атестация девочки\приказы\галя грам\Рисунок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151656" cy="304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Андрей\Desktop\атестация девочки\приказы\галя грам\Рисунок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29000"/>
            <a:ext cx="2376264" cy="318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Андрей\Desktop\диплом педагог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88640"/>
            <a:ext cx="2137405" cy="304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1780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9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8640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14. Награды и поощрения педагога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5602" name="Picture 2" descr="C:\Users\Андрей\Desktop\атестация девочки\приказы\галя грам\Дипломы\749112К1.Б.2020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1972399" cy="278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Андрей\Desktop\атестация девочки\приказы\галя грам\Дипломы\830267К1.Б.2020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789040"/>
            <a:ext cx="2044407" cy="289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Андрей\Desktop\атестация девочки\приказы\галя грам\Рисунок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764704"/>
            <a:ext cx="217397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Андрей\Desktop\атестация девочки\приказы\галя грам\Рисунок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717032"/>
            <a:ext cx="2088232" cy="295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Андрей\Desktop\атестация девочки\приказы\галя грам\5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836712"/>
            <a:ext cx="19193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Андрей\Desktop\атестация девочки\приказы\галя грам\Рисунок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933056"/>
            <a:ext cx="1893854" cy="282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839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3285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strike="noStrik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Спасибо за внимание!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419600" cy="6236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695" y="476672"/>
            <a:ext cx="402265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Андрей\Desktop\г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104456" cy="5805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ндрей\Desktop\г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926960" cy="5544616"/>
          </a:xfrm>
          <a:prstGeom prst="rect">
            <a:avLst/>
          </a:prstGeom>
          <a:noFill/>
        </p:spPr>
      </p:pic>
      <p:pic>
        <p:nvPicPr>
          <p:cNvPr id="2052" name="Picture 4" descr="C:\Users\Андрей\Desktop\г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957" y="332657"/>
            <a:ext cx="4026680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3850" y="44450"/>
            <a:ext cx="8820150" cy="79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2.Наставничество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3.Наличие публикаций, включая интернет-публикации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K:\порт\img74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245273" cy="4177194"/>
          </a:xfrm>
          <a:prstGeom prst="rect">
            <a:avLst/>
          </a:prstGeom>
          <a:noFill/>
        </p:spPr>
      </p:pic>
      <p:pic>
        <p:nvPicPr>
          <p:cNvPr id="3074" name="Picture 2" descr="C:\Users\Андрей\Desktop\атестация девочки\приказы\27624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052736"/>
            <a:ext cx="4680140" cy="3304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10887315</TotalTime>
  <Words>211</Words>
  <Application>Microsoft Office PowerPoint</Application>
  <PresentationFormat>Экран (4:3)</PresentationFormat>
  <Paragraphs>35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Calibri</vt:lpstr>
      <vt:lpstr>Cambria</vt:lpstr>
      <vt:lpstr>Lucida Sans Unicode</vt:lpstr>
      <vt:lpstr>Times New Roman</vt:lpstr>
      <vt:lpstr>Wingdings</vt:lpstr>
      <vt:lpstr>Wingdings 3</vt:lpstr>
      <vt:lpstr>Начальная</vt:lpstr>
      <vt:lpstr>Министерство образования РМ  Портфолио</vt:lpstr>
      <vt:lpstr>https://ds82sar.schoolrm.ru/sveden/employees/11216/269514/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12.Работа с детьми из социально – неблагополучных семей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Андрей</dc:creator>
  <cp:lastModifiedBy>1</cp:lastModifiedBy>
  <cp:revision>322</cp:revision>
  <dcterms:created xsi:type="dcterms:W3CDTF">2018-06-30T06:22:48Z</dcterms:created>
  <dcterms:modified xsi:type="dcterms:W3CDTF">2021-09-14T07:51:30Z</dcterms:modified>
</cp:coreProperties>
</file>