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45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olstyak" panose="04040A07060002020202" pitchFamily="82" charset="0"/>
              </a:rPr>
              <a:t>«В гости к царице Математике»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xmlns="" id="{80C649C6-E206-49E3-822B-EBE3F2607038}"/>
              </a:ext>
            </a:extLst>
          </p:cNvPr>
          <p:cNvSpPr/>
          <p:nvPr/>
        </p:nvSpPr>
        <p:spPr>
          <a:xfrm>
            <a:off x="7033846" y="3896751"/>
            <a:ext cx="4642339" cy="2581421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Подготовила воспитатель: Климкина Евгения Александровна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МАДОУ «ЦРР- детский сад № 58»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г. Саранск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Tolstyak" panose="04040A070600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xmlns="" val="319427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заданиями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и получаете приз</a:t>
            </a:r>
          </a:p>
        </p:txBody>
      </p:sp>
    </p:spTree>
    <p:extLst>
      <p:ext uri="{BB962C8B-B14F-4D97-AF65-F5344CB8AC3E}">
        <p14:creationId xmlns:p14="http://schemas.microsoft.com/office/powerpoint/2010/main" xmlns="" val="233213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9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46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9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xmlns="" val="33883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xmlns="" val="365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145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Демон</cp:lastModifiedBy>
  <cp:revision>28</cp:revision>
  <dcterms:created xsi:type="dcterms:W3CDTF">2018-02-24T06:49:29Z</dcterms:created>
  <dcterms:modified xsi:type="dcterms:W3CDTF">2020-04-23T18:55:36Z</dcterms:modified>
</cp:coreProperties>
</file>