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80" r:id="rId3"/>
    <p:sldId id="264" r:id="rId4"/>
    <p:sldId id="281" r:id="rId5"/>
    <p:sldId id="263" r:id="rId6"/>
    <p:sldId id="326" r:id="rId7"/>
    <p:sldId id="311" r:id="rId8"/>
    <p:sldId id="283" r:id="rId9"/>
    <p:sldId id="312" r:id="rId10"/>
    <p:sldId id="342" r:id="rId11"/>
    <p:sldId id="265" r:id="rId12"/>
    <p:sldId id="266" r:id="rId13"/>
    <p:sldId id="285" r:id="rId14"/>
    <p:sldId id="310" r:id="rId15"/>
    <p:sldId id="267" r:id="rId16"/>
    <p:sldId id="358" r:id="rId17"/>
    <p:sldId id="288" r:id="rId18"/>
    <p:sldId id="331" r:id="rId19"/>
    <p:sldId id="352" r:id="rId20"/>
    <p:sldId id="353" r:id="rId21"/>
    <p:sldId id="346" r:id="rId22"/>
    <p:sldId id="356" r:id="rId23"/>
    <p:sldId id="355" r:id="rId24"/>
    <p:sldId id="354" r:id="rId25"/>
    <p:sldId id="347" r:id="rId26"/>
    <p:sldId id="348" r:id="rId27"/>
    <p:sldId id="349" r:id="rId28"/>
    <p:sldId id="351" r:id="rId29"/>
    <p:sldId id="268" r:id="rId30"/>
    <p:sldId id="313" r:id="rId31"/>
    <p:sldId id="289" r:id="rId32"/>
    <p:sldId id="269" r:id="rId33"/>
    <p:sldId id="316" r:id="rId34"/>
    <p:sldId id="290" r:id="rId35"/>
    <p:sldId id="291" r:id="rId36"/>
    <p:sldId id="305" r:id="rId37"/>
    <p:sldId id="270" r:id="rId38"/>
    <p:sldId id="360" r:id="rId39"/>
    <p:sldId id="293" r:id="rId40"/>
    <p:sldId id="271" r:id="rId41"/>
    <p:sldId id="294" r:id="rId42"/>
    <p:sldId id="272" r:id="rId43"/>
    <p:sldId id="296" r:id="rId44"/>
    <p:sldId id="324" r:id="rId45"/>
    <p:sldId id="273" r:id="rId46"/>
    <p:sldId id="328" r:id="rId47"/>
    <p:sldId id="297" r:id="rId48"/>
    <p:sldId id="274" r:id="rId49"/>
    <p:sldId id="299" r:id="rId50"/>
    <p:sldId id="300" r:id="rId51"/>
    <p:sldId id="340" r:id="rId52"/>
    <p:sldId id="341" r:id="rId53"/>
    <p:sldId id="277" r:id="rId54"/>
    <p:sldId id="359" r:id="rId55"/>
    <p:sldId id="322" r:id="rId56"/>
    <p:sldId id="335" r:id="rId57"/>
    <p:sldId id="361" r:id="rId58"/>
    <p:sldId id="343" r:id="rId59"/>
    <p:sldId id="344" r:id="rId60"/>
    <p:sldId id="275" r:id="rId61"/>
    <p:sldId id="303" r:id="rId62"/>
    <p:sldId id="304" r:id="rId63"/>
    <p:sldId id="336" r:id="rId64"/>
    <p:sldId id="279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5" autoAdjust="0"/>
    <p:restoredTop sz="94660"/>
  </p:normalViewPr>
  <p:slideViewPr>
    <p:cSldViewPr>
      <p:cViewPr>
        <p:scale>
          <a:sx n="100" d="100"/>
          <a:sy n="100" d="100"/>
        </p:scale>
        <p:origin x="-2016" y="-4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C50F-FAB0-4CE2-ADAB-849302E1E41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D37A-2E66-4B0D-A91A-59F6CFA21F3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C50F-FAB0-4CE2-ADAB-849302E1E41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D37A-2E66-4B0D-A91A-59F6CFA21F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C50F-FAB0-4CE2-ADAB-849302E1E41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D37A-2E66-4B0D-A91A-59F6CFA21F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C50F-FAB0-4CE2-ADAB-849302E1E41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D37A-2E66-4B0D-A91A-59F6CFA21F3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C50F-FAB0-4CE2-ADAB-849302E1E41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D37A-2E66-4B0D-A91A-59F6CFA21F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C50F-FAB0-4CE2-ADAB-849302E1E41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D37A-2E66-4B0D-A91A-59F6CFA21F3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C50F-FAB0-4CE2-ADAB-849302E1E41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D37A-2E66-4B0D-A91A-59F6CFA21F3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C50F-FAB0-4CE2-ADAB-849302E1E41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D37A-2E66-4B0D-A91A-59F6CFA21F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C50F-FAB0-4CE2-ADAB-849302E1E41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D37A-2E66-4B0D-A91A-59F6CFA21F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C50F-FAB0-4CE2-ADAB-849302E1E41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D37A-2E66-4B0D-A91A-59F6CFA21F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C50F-FAB0-4CE2-ADAB-849302E1E41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D37A-2E66-4B0D-A91A-59F6CFA21F3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5C50F-FAB0-4CE2-ADAB-849302E1E41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54D37A-2E66-4B0D-A91A-59F6CFA21F3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22.wdp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6.wdp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29.wdp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7" Type="http://schemas.microsoft.com/office/2007/relationships/hdphoto" Target="../media/hdphoto3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32.wdp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5.wdp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7.wdp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9.wdp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1.wdp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f26/f26083d25d7b494afe6a9d8ef9e94827/7b3ecd93b0c881623ae77e8dd38e47d0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4.wdp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7.wdp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50.wdp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2.wdp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3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4.wdp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5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6.wdp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8.wdp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9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1.wdp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3.wdp"/><Relationship Id="rId4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64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5.wdp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66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7.wdp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8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69.wdp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0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1.wdp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72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73.wdp"/><Relationship Id="rId4" Type="http://schemas.openxmlformats.org/officeDocument/2006/relationships/image" Target="../media/image75.jpe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5.wdp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76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77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78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639" y="332656"/>
            <a:ext cx="8928992" cy="6277162"/>
          </a:xfrm>
          <a:ln>
            <a:noFill/>
          </a:ln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Министерство </a:t>
            </a:r>
            <a:r>
              <a:rPr lang="ru-RU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образования </a:t>
            </a:r>
            <a:r>
              <a:rPr lang="ru-RU" sz="2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Республики Мордовия</a:t>
            </a:r>
            <a:r>
              <a:rPr lang="ru-RU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/>
            </a:r>
            <a:br>
              <a:rPr lang="ru-RU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</a:br>
            <a:r>
              <a:rPr lang="ru-RU" sz="7200" b="1" i="1" spc="5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Портфолио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36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err="1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Беркутовой</a:t>
            </a:r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Татьяны Александровны</a:t>
            </a:r>
            <a:r>
              <a:rPr lang="ru-RU" sz="40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lvl="0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воспитателя МДОУ </a:t>
            </a:r>
            <a:endParaRPr lang="ru-RU" sz="3200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  <a:sym typeface="Garamond"/>
            </a:endParaRPr>
          </a:p>
          <a:p>
            <a:pPr lvl="0"/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«</a:t>
            </a:r>
            <a:r>
              <a:rPr lang="ru-RU" sz="32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Детский сад №103»</a:t>
            </a:r>
            <a:br>
              <a:rPr lang="ru-RU" sz="32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200" b="1" dirty="0" err="1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32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Саранск</a:t>
            </a:r>
            <a:endParaRPr lang="ru-RU" sz="3200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b="1" dirty="0" smtClean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H:\DSC_03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07" r="19105"/>
          <a:stretch/>
        </p:blipFill>
        <p:spPr bwMode="auto">
          <a:xfrm>
            <a:off x="5076056" y="2708920"/>
            <a:ext cx="3752546" cy="3888432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6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беркутова\инновация1 (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07900"/>
            <a:ext cx="3888432" cy="5642199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3857560" cy="5616624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076056" y="1412776"/>
            <a:ext cx="57606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89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10800000" flipV="1">
            <a:off x="1475655" y="2283500"/>
            <a:ext cx="65918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Наставничество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3025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172648"/>
            <a:ext cx="8496943" cy="1328360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480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80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аличие </a:t>
            </a:r>
            <a:r>
              <a:rPr lang="ru-RU" sz="480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публикаций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6441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045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F:\НА ПЕЧАТЬ\сканер\Изображение (1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664"/>
            <a:ext cx="4680520" cy="6135662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94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беркутова\Изображени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77" y="598648"/>
            <a:ext cx="4197615" cy="5638664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asha\Desktop\1179370-016-015-se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03548"/>
            <a:ext cx="4011899" cy="5633764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74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7" y="764704"/>
            <a:ext cx="8496944" cy="4160753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altLang="ru-RU" sz="4800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                                                      </a:t>
            </a:r>
            <a:r>
              <a:rPr lang="ru-RU" altLang="ru-RU" sz="4800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Результаты </a:t>
            </a:r>
            <a:r>
              <a:rPr lang="ru-RU" altLang="ru-RU" sz="4800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участия воспитанников в конкурсах, выставках, турнирах, соревнованиях, акциях, фестивалях</a:t>
            </a:r>
            <a:r>
              <a:rPr lang="ru-RU" sz="4800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800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sasha\Desktop\справка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28515"/>
            <a:ext cx="4032448" cy="580502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asha\Desktop\справка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8514"/>
            <a:ext cx="4248472" cy="580502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54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беркутова\Изображение (1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7" y="431380"/>
            <a:ext cx="4141718" cy="5832648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upload.schoolrm.ru/iblock/e96/e962952574096fb7442893454c253840/5ca751facbfce2c325d5a98eaef00093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1380"/>
            <a:ext cx="4176464" cy="5832647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489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:\беркутова\Изображение (1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4584526" cy="6310276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47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Дипломы нов.Нов\10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826029" cy="4824536"/>
          </a:xfrm>
          <a:prstGeom prst="rect">
            <a:avLst/>
          </a:prstGeom>
          <a:ln w="762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699792" y="4149080"/>
            <a:ext cx="1512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82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712968" cy="664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8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рождения: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17.03.1977 г.</a:t>
            </a:r>
            <a:endParaRPr lang="ru-RU" sz="2800" b="1" dirty="0">
              <a:ln w="1905"/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 </a:t>
            </a:r>
            <a:r>
              <a:rPr lang="ru-RU" sz="28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образования по специальности «Педагогика </a:t>
            </a:r>
            <a:r>
              <a:rPr lang="ru-RU" sz="28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методика дошкольного обучения</a:t>
            </a: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»; </a:t>
            </a:r>
            <a:endParaRPr lang="ru-RU" sz="2800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МГПИ </a:t>
            </a:r>
            <a:r>
              <a:rPr lang="ru-RU" sz="28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им. М.Е. </a:t>
            </a:r>
            <a:r>
              <a:rPr lang="ru-RU" sz="28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8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  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диплом АВС № 0556962,  дата выдачи 27.06.1998 г</a:t>
            </a: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28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лет.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данной должности: </a:t>
            </a: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28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лет.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 лет.</a:t>
            </a:r>
            <a:endParaRPr lang="ru-RU" sz="2800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  <a:r>
              <a:rPr lang="en-US" sz="28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высшая. </a:t>
            </a:r>
            <a:endParaRPr lang="ru-RU" sz="2800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sz="2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01.06.2015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Звание:</a:t>
            </a:r>
            <a:r>
              <a:rPr lang="ru-RU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имеет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  <a:cs typeface="Arial" charset="0"/>
            </a:endParaRPr>
          </a:p>
          <a:p>
            <a:pPr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800" b="1" dirty="0">
              <a:solidFill>
                <a:srgbClr val="2127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383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K:\Физическая_культура\2018-2019\ГТО\Изображение (121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6"/>
          <a:stretch>
            <a:fillRect/>
          </a:stretch>
        </p:blipFill>
        <p:spPr bwMode="auto">
          <a:xfrm>
            <a:off x="4805908" y="404663"/>
            <a:ext cx="4191000" cy="59086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Юнус\Desktop\1\Сканер\Изображение (1268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6" y="116632"/>
            <a:ext cx="4344744" cy="4517330"/>
          </a:xfrm>
          <a:prstGeom prst="rect">
            <a:avLst/>
          </a:prstGeom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563888" y="2132856"/>
            <a:ext cx="5760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860" t="32344" r="6750" b="17682"/>
          <a:stretch/>
        </p:blipFill>
        <p:spPr bwMode="auto">
          <a:xfrm>
            <a:off x="483568" y="4055715"/>
            <a:ext cx="3672408" cy="2648296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82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G:\Вельмякин Дени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680520" cy="6442600"/>
          </a:xfrm>
          <a:prstGeom prst="rect">
            <a:avLst/>
          </a:prstGeom>
          <a:ln w="76200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09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sasha\Desktop\дипл изюм лес матСнимок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2952328" cy="428447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asha\Desktop\горж рос серти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18" y="2101602"/>
            <a:ext cx="2799978" cy="417646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asha\Desktop\горж рос диплом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70" y="1268760"/>
            <a:ext cx="2830066" cy="417646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0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asha\Desktop\серт лес мат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27" y="2164854"/>
            <a:ext cx="2846026" cy="4095117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sha\Desktop\дипл лес матСнимок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68760"/>
            <a:ext cx="2856545" cy="417646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asha\Desktop\лес мат варяк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9165"/>
            <a:ext cx="2854349" cy="439248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93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серт вес б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92" y="2564904"/>
            <a:ext cx="2759521" cy="385187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sha\Desktop\дипьоиммдзрищд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9666"/>
            <a:ext cx="2986077" cy="428748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sha\Desktop\дипл вес бСнимок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518" y="1628800"/>
            <a:ext cx="2808312" cy="4198937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85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F:\беркутова\Изображение (8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7951"/>
            <a:ext cx="4032448" cy="5785024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:\беркутова\Изображение (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550311"/>
            <a:ext cx="4032449" cy="5785024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2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sasha\Desktop\КДС-ОИТ ╣ 59-104-Семенова Валер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24" y="428278"/>
            <a:ext cx="4032448" cy="6048672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sasha\Desktop\Дипломы нов.Нов\КВС-ЗФ ╣ 59-793-Беркутова Татьяна Александро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8278"/>
            <a:ext cx="3960440" cy="6048672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81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C:\Users\sasha\Desktop\КВС-МПШ № 59-334-Беркутова Татьяна Александровна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9165"/>
            <a:ext cx="4032448" cy="6022726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asha\Desktop\Дипломы нов.Нов\КВС-ДЗО № 59-191-Беркутова Татьяна Александро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053543" cy="6048672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03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sha\Desktop\Дипломы нов.Нов\КВС-ПМП № 61-228-Беркутова Татьяна Александр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0673"/>
            <a:ext cx="4104456" cy="5976664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asha\Desktop\Дипломы нов.Нов\КВС-СДГ № 59-294-Беркутова Татьяна Александро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97" y="460673"/>
            <a:ext cx="4032448" cy="5976664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49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613118"/>
            <a:ext cx="770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Наличие авторских программ, методических пособий</a:t>
            </a:r>
            <a:endParaRPr kumimoji="0" lang="ru-RU" sz="4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4566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0"/>
            <a:ext cx="8928992" cy="685800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endParaRPr kumimoji="0" lang="ru-RU" altLang="ru-RU" sz="3600" b="1" i="0" u="none" strike="noStrike" kern="0" cap="none" spc="0" normalizeH="0" baseline="0" noProof="0" dirty="0" smtClean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  <a:p>
            <a:pPr lvl="0" algn="ctr"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Представление педагогического опыта</a:t>
            </a:r>
            <a:endParaRPr lang="ru-RU" altLang="ru-RU" sz="3600" b="1" kern="0" noProof="0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+mj-cs"/>
            </a:endParaRPr>
          </a:p>
          <a:p>
            <a:pPr lvl="0" algn="ctr">
              <a:defRPr/>
            </a:pPr>
            <a:endParaRPr kumimoji="0" lang="ru-RU" altLang="ru-RU" sz="3600" b="1" i="0" u="none" strike="noStrike" kern="0" cap="none" spc="0" normalizeH="0" baseline="0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  <a:p>
            <a:pPr lvl="0" algn="ctr">
              <a:defRPr/>
            </a:pPr>
            <a:r>
              <a:rPr kumimoji="0" lang="ru-RU" altLang="ru-RU" sz="4400" b="1" i="0" u="none" strike="noStrike" kern="0" normalizeH="0" baseline="0" noProof="0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тема</a:t>
            </a:r>
            <a:r>
              <a:rPr kumimoji="0" lang="ru-RU" altLang="ru-RU" sz="4000" b="1" i="0" u="none" strike="noStrike" kern="0" normalizeH="0" baseline="0" noProof="0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:</a:t>
            </a:r>
            <a:r>
              <a:rPr kumimoji="0" lang="ru-RU" altLang="ru-RU" sz="40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ru-RU" altLang="ru-RU" sz="4000" b="1" kern="0" noProof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«Развитие коммуникативных способностей детей дошкольного возраста через общение с природой</a:t>
            </a:r>
            <a:r>
              <a:rPr lang="ru-RU" sz="4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libri"/>
                <a:cs typeface="Times New Roman"/>
              </a:rPr>
              <a:t>»</a:t>
            </a:r>
          </a:p>
          <a:p>
            <a:pPr lvl="0" algn="ctr">
              <a:defRPr/>
            </a:pPr>
            <a:endParaRPr lang="ru-RU" sz="4000" b="1" kern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Calibri"/>
              <a:cs typeface="Times New Roman"/>
              <a:hlinkClick r:id="rId2"/>
            </a:endParaRPr>
          </a:p>
          <a:p>
            <a:pPr lvl="0" algn="ctr">
              <a:defRPr/>
            </a:pPr>
            <a:r>
              <a:rPr lang="en-US" sz="36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  <a:hlinkClick r:id="rId2"/>
              </a:rPr>
              <a:t>https</a:t>
            </a:r>
            <a:r>
              <a:rPr lang="en-US" sz="36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  <a:hlinkClick r:id="rId2"/>
              </a:rPr>
              <a:t>://ds103sar.schoolrm.ru/sveden/employees/11246/187755</a:t>
            </a:r>
            <a:r>
              <a:rPr lang="en-US" sz="36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  <a:hlinkClick r:id="rId2"/>
              </a:rPr>
              <a:t>/</a:t>
            </a:r>
            <a:endParaRPr lang="ru-RU" sz="3600" b="1" kern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  <a:hlinkClick r:id="rId2"/>
            </a:endParaRPr>
          </a:p>
          <a:p>
            <a:pPr lvl="0" algn="ctr">
              <a:defRPr/>
            </a:pPr>
            <a:r>
              <a:rPr kumimoji="0" lang="ru-RU" sz="4000" b="1" i="0" strike="noStrike" kern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Times New Roman"/>
                <a:hlinkClick r:id="rId2"/>
              </a:rPr>
              <a:t/>
            </a:r>
            <a:br>
              <a:rPr kumimoji="0" lang="ru-RU" sz="4000" b="1" i="0" strike="noStrike" kern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Times New Roman"/>
                <a:hlinkClick r:id="rId2"/>
              </a:rPr>
            </a:br>
            <a:endParaRPr kumimoji="0" lang="ru-RU" sz="4000" b="1" i="0" strike="noStrike" kern="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6259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НА ПЕЧАТЬ\програм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68" y="561281"/>
            <a:ext cx="4557464" cy="5988585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46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ецен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355" y="517848"/>
            <a:ext cx="3973887" cy="5866424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рецен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90" y="548680"/>
            <a:ext cx="4229155" cy="5853057"/>
          </a:xfrm>
          <a:prstGeom prst="rect">
            <a:avLst/>
          </a:prstGeom>
          <a:ln w="5715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17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71600" y="980728"/>
            <a:ext cx="7560840" cy="3816424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altLang="ru-RU" sz="480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Выступления на научно-практических конференциях, педагогических чтениях, семинарах, секциях, форумах, радиопередачах</a:t>
            </a:r>
            <a:r>
              <a:rPr lang="ru-RU" sz="480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80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НА ПЕЧАТЬ\сканер\Изображение (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66" y="332656"/>
            <a:ext cx="4347504" cy="6048672"/>
          </a:xfrm>
          <a:prstGeom prst="rect">
            <a:avLst/>
          </a:prstGeom>
          <a:ln w="5715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беркутова\Изображение (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34" y="705442"/>
            <a:ext cx="3816424" cy="5318286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беркутова\Изображение (1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30" y="670244"/>
            <a:ext cx="4035896" cy="5353484"/>
          </a:xfrm>
          <a:prstGeom prst="rect">
            <a:avLst/>
          </a:prstGeom>
          <a:ln w="5715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13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беркутова\Изображение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95" y="474715"/>
            <a:ext cx="4044255" cy="5744988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беркутова\Изображение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64" y="446594"/>
            <a:ext cx="4104456" cy="5763212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1331640" y="1772816"/>
            <a:ext cx="3024336" cy="39105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971600" y="1908460"/>
            <a:ext cx="1080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1259632" y="1965655"/>
            <a:ext cx="2880320" cy="5719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5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:\беркутова\Изображение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471" y="596329"/>
            <a:ext cx="4215662" cy="5718323"/>
          </a:xfrm>
          <a:prstGeom prst="rect">
            <a:avLst/>
          </a:prstGeom>
          <a:ln w="5715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635896" y="2564904"/>
            <a:ext cx="2808312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19872" y="2660948"/>
            <a:ext cx="20162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08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74345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/>
            </a:r>
            <a:br>
              <a:rPr kumimoji="0" lang="ru-RU" sz="40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66787"/>
            <a:ext cx="835292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                                           </a:t>
            </a:r>
            <a:r>
              <a:rPr kumimoji="0" lang="ru-RU" alt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Проведение открытых занятий, </a:t>
            </a:r>
            <a:br>
              <a:rPr kumimoji="0" lang="ru-RU" alt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ru-RU" alt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мастер - классов,</a:t>
            </a:r>
            <a:br>
              <a:rPr kumimoji="0" lang="ru-RU" alt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ru-RU" alt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мероприятий</a:t>
            </a:r>
            <a:r>
              <a:rPr kumimoji="0" 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/>
            </a:r>
            <a:br>
              <a:rPr kumimoji="0" 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5004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asha\Desktop\справка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5" y="478796"/>
            <a:ext cx="4320480" cy="5968222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asha\Desktop\1231245656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97" y="469271"/>
            <a:ext cx="4168989" cy="5968222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1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беркутова\Изображение (1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25" y="566060"/>
            <a:ext cx="4266983" cy="5815268"/>
          </a:xfrm>
          <a:prstGeom prst="rect">
            <a:avLst/>
          </a:prstGeom>
          <a:solidFill>
            <a:schemeClr val="accent2"/>
          </a:solidFill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196" name="Picture 4" descr="F:\беркутова\Изображение (1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86" y="566060"/>
            <a:ext cx="4032448" cy="5815268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52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НА ПЕЧАТЬ\Screenshot_2020-02-17 Вывод отчета на печать- Антиплагиат(1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295" r="4513" b="19359"/>
          <a:stretch/>
        </p:blipFill>
        <p:spPr bwMode="auto">
          <a:xfrm>
            <a:off x="860753" y="548677"/>
            <a:ext cx="7517070" cy="5857457"/>
          </a:xfrm>
          <a:prstGeom prst="rect">
            <a:avLst/>
          </a:prstGeom>
          <a:ln w="76200">
            <a:solidFill>
              <a:srgbClr val="FF0000"/>
            </a:solidFill>
          </a:ln>
          <a:effectLst>
            <a:glow rad="12700">
              <a:schemeClr val="accent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4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916833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4800" b="1" dirty="0" smtClean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48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Экспертная </a:t>
            </a:r>
            <a:r>
              <a:rPr 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48261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НА ПЕЧАТЬ\аттестац коми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4085456" cy="561662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15616" y="3681028"/>
            <a:ext cx="1656184" cy="36005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F:\№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88" y="755204"/>
            <a:ext cx="3960440" cy="561662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4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988840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Общественная активность педагога</a:t>
            </a:r>
            <a:br>
              <a:rPr kumimoji="0" 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4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211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 ПЕЧАТЬ\сканер\Изображение (3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87034"/>
            <a:ext cx="3888432" cy="5649495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НА ПЕЧАТЬ\сканер\Изображение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87034"/>
            <a:ext cx="4032447" cy="5649494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84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F:\беркутова\инновация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6" y="766586"/>
            <a:ext cx="4194050" cy="5470723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6586"/>
            <a:ext cx="3929569" cy="5470723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292080" y="1628800"/>
            <a:ext cx="6480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32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700808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Позитивные результаты работы </a:t>
            </a:r>
            <a:br>
              <a:rPr kumimoji="0" 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 воспитанниками</a:t>
            </a:r>
            <a:endParaRPr kumimoji="0" lang="ru-RU" sz="4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9900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НА ПЕЧАТЬ\сканер\Изображение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3" y="608419"/>
            <a:ext cx="4174669" cy="5717586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НА ПЕЧАТЬ\сканер\Изображение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996" y="-10540552"/>
            <a:ext cx="444678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НА ПЕЧАТЬ\сканер\Изображение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97" y="608420"/>
            <a:ext cx="4104456" cy="5717585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57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НА ПЕЧАТЬ\сканер\Изображение (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10" y="569665"/>
            <a:ext cx="4155082" cy="5828881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НА ПЕЧАТЬ\сканер\Изображение (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69665"/>
            <a:ext cx="3888432" cy="5811319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97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720840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Качество взаимодействия </a:t>
            </a:r>
            <a:br>
              <a:rPr kumimoji="0" 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 родителями</a:t>
            </a:r>
            <a:endParaRPr kumimoji="0" lang="ru-RU" sz="4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5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НА ПЕЧАТЬ\сканер\Изображение (1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19" y="404664"/>
            <a:ext cx="4248472" cy="5904656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НА ПЕЧАТЬ\сканер\Изображение (1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12" y="404664"/>
            <a:ext cx="4201151" cy="5904656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90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196753"/>
            <a:ext cx="71287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0" cap="none" spc="0" normalizeH="0" baseline="0" noProof="0" dirty="0" smtClean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Участие в инновационной (экспериментальной) деятельности</a:t>
            </a:r>
            <a:r>
              <a:rPr kumimoji="0" lang="ru-RU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ru-RU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kumimoji="0" lang="ru-RU" sz="4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834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НА ПЕЧАТЬ\сканер\Изображение (1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1" y="302006"/>
            <a:ext cx="4345465" cy="5981227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НА ПЕЧАТЬ\сканер\Изображение (2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4365"/>
            <a:ext cx="4185204" cy="5981227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5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536174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Работа с детьми из социально-неблагополучных семей</a:t>
            </a:r>
            <a:endParaRPr kumimoji="0" lang="ru-RU" sz="4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611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НА ПЕЧАТЬ\сканер\Изображение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67" y="506263"/>
            <a:ext cx="4353102" cy="5760639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НА ПЕЧАТЬ\сканер\Изображение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06263"/>
            <a:ext cx="4165810" cy="5735983"/>
          </a:xfrm>
          <a:prstGeom prst="rect">
            <a:avLst/>
          </a:prstGeom>
          <a:ln w="5715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98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412776"/>
            <a:ext cx="68407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8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профессиональных конкурсах</a:t>
            </a:r>
            <a:endParaRPr lang="ru-RU" sz="4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6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sha\Desktop\справка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3986419" cy="5832648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sha\Desktop\справка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1"/>
            <a:ext cx="4176464" cy="579377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87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71600" y="3140968"/>
            <a:ext cx="7175351" cy="17931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435" name="Picture 3" descr="C:\Users\sasha\Desktop\Диплом 1-1 —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4" y="699774"/>
            <a:ext cx="4331518" cy="5797570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043608" y="3152403"/>
            <a:ext cx="2520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5652120" y="2924944"/>
            <a:ext cx="230425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F:\Дороньк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9774"/>
            <a:ext cx="4069951" cy="5760586"/>
          </a:xfrm>
          <a:prstGeom prst="rect">
            <a:avLst/>
          </a:prstGeom>
          <a:ln w="5715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5868144" y="141277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652120" y="3152403"/>
            <a:ext cx="23762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89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sha\Desktop\Изображение (3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8243"/>
            <a:ext cx="4277766" cy="5906025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07604" y="3041154"/>
            <a:ext cx="2664296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364088" y="3061395"/>
            <a:ext cx="26642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5516" y="478244"/>
            <a:ext cx="4248472" cy="59060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1115616" y="2780928"/>
            <a:ext cx="24482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39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Вельмякин Дени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680520" cy="6442600"/>
          </a:xfrm>
          <a:prstGeom prst="rect">
            <a:avLst/>
          </a:prstGeom>
          <a:ln w="76200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860032" y="4754463"/>
            <a:ext cx="8640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00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sasha\Desktop\2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45" y="635546"/>
            <a:ext cx="4104456" cy="5904656"/>
          </a:xfrm>
          <a:prstGeom prst="rect">
            <a:avLst/>
          </a:prstGeom>
          <a:ln w="571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asha\Desktop\Дипломы нов.Нов\КВС-ЗЗИ № 59-107-Беркутова Татьяна Александровна (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35546"/>
            <a:ext cx="4032448" cy="5865382"/>
          </a:xfrm>
          <a:prstGeom prst="rect">
            <a:avLst/>
          </a:prstGeom>
          <a:ln w="571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16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sasha\Desktop\Дипломы нов.Нов\67617db109683d563350ecb7ca2cc215 (2)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248472" cy="590465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 flipH="1">
            <a:off x="1979712" y="4293096"/>
            <a:ext cx="792087" cy="23225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sasha\Desktop\23123434к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960440" cy="5904656"/>
          </a:xfrm>
          <a:prstGeom prst="rect">
            <a:avLst/>
          </a:prstGeom>
          <a:ln w="571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292080" y="2122587"/>
            <a:ext cx="50405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292080" y="2204864"/>
            <a:ext cx="36004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292080" y="2276872"/>
            <a:ext cx="57606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61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НА ПЕЧАТЬ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1443"/>
            <a:ext cx="4536504" cy="4155929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НА ПЕЧАТЬ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6000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3" y="548680"/>
            <a:ext cx="3789536" cy="5426336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427984" y="2852936"/>
            <a:ext cx="446449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11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96752"/>
            <a:ext cx="77048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4000" b="1" i="0" u="none" strike="noStrike" kern="0" cap="none" spc="0" normalizeH="0" baseline="0" noProof="0" dirty="0" smtClean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Награды и поощрения педагога </a:t>
            </a:r>
            <a:br>
              <a:rPr kumimoji="0" lang="ru-RU" alt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ru-RU" alt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в </a:t>
            </a:r>
            <a:r>
              <a:rPr kumimoji="0" lang="ru-RU" altLang="ru-RU" sz="4800" b="1" i="0" u="none" strike="noStrike" kern="0" cap="none" spc="0" normalizeH="0" baseline="0" noProof="0" dirty="0" err="1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межаттестационный</a:t>
            </a:r>
            <a:r>
              <a:rPr kumimoji="0" lang="ru-RU" alt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период</a:t>
            </a:r>
            <a:r>
              <a:rPr kumimoji="0" 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/>
            </a:r>
            <a:br>
              <a:rPr kumimoji="0" lang="ru-RU" sz="48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j-ea"/>
                <a:cs typeface="+mj-cs"/>
              </a:rPr>
            </a:br>
            <a:endParaRPr kumimoji="0" lang="ru-RU" sz="4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7370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беркутова\Изображение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8443"/>
            <a:ext cx="4608512" cy="6343295"/>
          </a:xfrm>
          <a:prstGeom prst="rect">
            <a:avLst/>
          </a:prstGeom>
          <a:ln w="5715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01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беркутова\Изображение (1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237" y="246937"/>
            <a:ext cx="4680520" cy="6442407"/>
          </a:xfrm>
          <a:prstGeom prst="rect">
            <a:avLst/>
          </a:prstGeom>
          <a:ln w="5715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23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беркутова\Изображение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233" y="293068"/>
            <a:ext cx="4536504" cy="6308252"/>
          </a:xfrm>
          <a:prstGeom prst="rect">
            <a:avLst/>
          </a:prstGeom>
          <a:ln w="5715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0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4373" y="21625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136339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400" b="1" i="0" u="none" strike="noStrike" kern="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Спасибо  </a:t>
            </a:r>
            <a:r>
              <a:rPr kumimoji="0" lang="ru-RU" altLang="ru-RU" sz="5400" b="1" i="0" u="none" strike="noStrike" kern="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за  внимание!</a:t>
            </a:r>
            <a:r>
              <a:rPr kumimoji="0" lang="ru-RU" sz="5400" b="1" i="0" u="none" strike="noStrike" kern="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/>
            </a:r>
            <a:br>
              <a:rPr kumimoji="0" lang="ru-RU" sz="5400" b="1" i="0" u="none" strike="noStrike" kern="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</a:b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47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НА ПЕЧАТЬ\сканер\Изображение (1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50729"/>
            <a:ext cx="4683224" cy="5902608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26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правки к аттестации\Изображени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320479" cy="5946836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F:\НА ПЕЧАТЬ\сканер\Изображение (1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0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4104456" cy="5946836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52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F:\беркутова\Изображение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5575"/>
            <a:ext cx="4104456" cy="5976664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беркутова\Изображение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7138"/>
            <a:ext cx="4197399" cy="5976664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755576" y="1988840"/>
            <a:ext cx="3456384" cy="7200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74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1640</TotalTime>
  <Words>179</Words>
  <Application>Microsoft Office PowerPoint</Application>
  <PresentationFormat>Экран (4:3)</PresentationFormat>
  <Paragraphs>42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</vt:lpstr>
      <vt:lpstr>Презентация PowerPoint</vt:lpstr>
      <vt:lpstr>Презентация PowerPoint</vt:lpstr>
      <vt:lpstr>                                                      Результаты участия воспитанников в конкурсах, выставках, турнирах, соревнованиях, акциях, фестивалях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Выступления на научно-практических конференциях, педагогических чтениях, семинарах, секциях, форумах, радиопередачах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Беркутов</dc:creator>
  <cp:lastModifiedBy>Александр Беркутов</cp:lastModifiedBy>
  <cp:revision>117</cp:revision>
  <dcterms:created xsi:type="dcterms:W3CDTF">2020-01-18T20:42:17Z</dcterms:created>
  <dcterms:modified xsi:type="dcterms:W3CDTF">2020-03-02T12:56:09Z</dcterms:modified>
</cp:coreProperties>
</file>