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3" r:id="rId18"/>
    <p:sldId id="274" r:id="rId19"/>
    <p:sldId id="276" r:id="rId20"/>
    <p:sldId id="277" r:id="rId21"/>
    <p:sldId id="278" r:id="rId22"/>
    <p:sldId id="279" r:id="rId23"/>
    <p:sldId id="281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4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3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8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1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77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1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1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7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2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7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4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10CF9-964D-4A63-83D1-995948817D60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8984B-BC95-4E7C-A354-0A22F7C5C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2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2308" y="1377075"/>
            <a:ext cx="897917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Одежда, обувь, головные уборы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21297" y="1182757"/>
            <a:ext cx="9601200" cy="3101009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00462" y="56601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Шмыгина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Куртк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46" y="1386508"/>
            <a:ext cx="4084983" cy="4084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173" y="1525658"/>
            <a:ext cx="5137803" cy="39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5739" y="275799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Шапк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1" y="1743765"/>
            <a:ext cx="3877917" cy="3877917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096000" y="1641533"/>
            <a:ext cx="5125276" cy="3980149"/>
            <a:chOff x="6096000" y="1641533"/>
            <a:chExt cx="5125276" cy="398014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735" y="2931030"/>
              <a:ext cx="2578541" cy="269065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641533"/>
              <a:ext cx="2394165" cy="257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7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1313" b="11953"/>
          <a:stretch/>
        </p:blipFill>
        <p:spPr>
          <a:xfrm>
            <a:off x="1238663" y="1689654"/>
            <a:ext cx="3939624" cy="3816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123" y="1664664"/>
            <a:ext cx="5084491" cy="38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апитан Краб_ _Делай так!_ (Физминутка для детей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178" y="1578456"/>
            <a:ext cx="8113644" cy="45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4427" t="4754" r="4039" b="3713"/>
          <a:stretch/>
        </p:blipFill>
        <p:spPr>
          <a:xfrm>
            <a:off x="4339582" y="4769358"/>
            <a:ext cx="1948069" cy="1948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4819" t="12802" r="2382" b="16798"/>
          <a:stretch/>
        </p:blipFill>
        <p:spPr>
          <a:xfrm>
            <a:off x="7212064" y="4434081"/>
            <a:ext cx="2329070" cy="23558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7865" t="5548" r="4476"/>
          <a:stretch/>
        </p:blipFill>
        <p:spPr>
          <a:xfrm>
            <a:off x="7211883" y="2792543"/>
            <a:ext cx="2276061" cy="16339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951" y="3173146"/>
            <a:ext cx="1997275" cy="23967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t="12197" b="19222"/>
          <a:stretch/>
        </p:blipFill>
        <p:spPr>
          <a:xfrm>
            <a:off x="7439122" y="1362769"/>
            <a:ext cx="2073750" cy="1422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6814" t="19747" r="5597" b="18222"/>
          <a:stretch/>
        </p:blipFill>
        <p:spPr>
          <a:xfrm>
            <a:off x="9618957" y="1368244"/>
            <a:ext cx="1908313" cy="17375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по другому»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6210" y="1450479"/>
            <a:ext cx="40356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из соломы –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Шапка из меха –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Шарф из шерсти –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Ботинки из кожи –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из шелка –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 из ситца –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Сапоги из резины –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4259" y="1450479"/>
            <a:ext cx="2628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соломенная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8160" y="2012186"/>
            <a:ext cx="1858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меховая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8962" y="2559118"/>
            <a:ext cx="2474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шерстяной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2514" y="3105834"/>
            <a:ext cx="2061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кожаные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20313" y="3664238"/>
            <a:ext cx="220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шелковое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81998" y="4194808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ситцевый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74021" y="4769358"/>
            <a:ext cx="2399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11047" t="22555" r="6455" b="30558"/>
          <a:stretch/>
        </p:blipFill>
        <p:spPr>
          <a:xfrm>
            <a:off x="1106210" y="5415689"/>
            <a:ext cx="2169364" cy="12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99539" y="6078212"/>
            <a:ext cx="1671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Шапка</a:t>
            </a:r>
            <a:endParaRPr lang="ru-RU" sz="3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428115" y="5559597"/>
            <a:ext cx="2033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шапочка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970" y="1278041"/>
            <a:ext cx="3630304" cy="48001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773" y="3068735"/>
            <a:ext cx="1660445" cy="21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577" y="5971234"/>
            <a:ext cx="1537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38993" y="5642264"/>
            <a:ext cx="2177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Курточка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31" y="1551493"/>
            <a:ext cx="4084674" cy="4090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57" y="3025127"/>
            <a:ext cx="2306194" cy="23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8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7514" y="5688428"/>
            <a:ext cx="13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Юбка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9" y="1343365"/>
            <a:ext cx="4483882" cy="4345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453" y="3286472"/>
            <a:ext cx="2478695" cy="24019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19586" y="5688428"/>
            <a:ext cx="1897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Юбочка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0889" y="5831670"/>
            <a:ext cx="1420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Носок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9" y="1549057"/>
            <a:ext cx="4825076" cy="4150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681" y="2706554"/>
            <a:ext cx="3122910" cy="2686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33073" y="5831670"/>
            <a:ext cx="1929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Носочек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0889" y="5831670"/>
            <a:ext cx="1885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Рубашка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33073" y="5831670"/>
            <a:ext cx="2486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Рубашечка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890" y="1486242"/>
            <a:ext cx="3677317" cy="41808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29" y="2701962"/>
            <a:ext cx="2337781" cy="26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6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30" y="99392"/>
            <a:ext cx="8979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42931" y="169512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чуланов, одна дверь.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мерзнуть, пять ребят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чуланчикам сидят.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6878" b="5765"/>
          <a:stretch/>
        </p:blipFill>
        <p:spPr>
          <a:xfrm>
            <a:off x="7338391" y="1262270"/>
            <a:ext cx="2810289" cy="24549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43261" y="45967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 войдя, оденьте тапки,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 голов снимите….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847" y="3345679"/>
            <a:ext cx="2382491" cy="31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«Опиши»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85" y="1236317"/>
            <a:ext cx="5542128" cy="55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«Опиши»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913" y="1943451"/>
            <a:ext cx="3766571" cy="42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«Опиши»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441" y="1236317"/>
            <a:ext cx="4018612" cy="5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«Опиши»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00" y="1667536"/>
            <a:ext cx="5376693" cy="46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«Опиши»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47605" y="2701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42" t="29528" r="4742" b="7772"/>
          <a:stretch/>
        </p:blipFill>
        <p:spPr>
          <a:xfrm>
            <a:off x="3487161" y="1839874"/>
            <a:ext cx="5820612" cy="39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30" y="99392"/>
            <a:ext cx="8979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19326" y="157650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галстук он, не воротник,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шею обнимать привык.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всегда, а лишь тогда,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бывают холода.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8" y="1258453"/>
            <a:ext cx="2632212" cy="26322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15178" y="461658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девчонки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Любочки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Модные все…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t="12331" b="8600"/>
          <a:stretch/>
        </p:blipFill>
        <p:spPr>
          <a:xfrm>
            <a:off x="2659338" y="3563010"/>
            <a:ext cx="3537709" cy="30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5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30" y="99392"/>
            <a:ext cx="89791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Какой? Какая? Какое? Какие?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415" y="1441174"/>
            <a:ext cx="7064345" cy="49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Ане собраться на прогулку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400" y="1236317"/>
            <a:ext cx="7122009" cy="55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57" y="1594836"/>
            <a:ext cx="3668327" cy="36683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Шарф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254" y="1763801"/>
            <a:ext cx="5947137" cy="33303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Шарф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Рубашка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Рубашк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411" y="1506054"/>
            <a:ext cx="3384383" cy="3845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995" y="1722230"/>
            <a:ext cx="5120308" cy="34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Сапог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Сапог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411" y="1435871"/>
            <a:ext cx="3516004" cy="3986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586" y="1617306"/>
            <a:ext cx="3804823" cy="38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411" y="242405"/>
            <a:ext cx="8979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4279" y="99392"/>
            <a:ext cx="10525537" cy="993912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8282" y="5764695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0607" y="5764694"/>
            <a:ext cx="256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4" y="1977887"/>
            <a:ext cx="3833609" cy="3294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866" y="1587377"/>
            <a:ext cx="3670437" cy="39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225</Words>
  <Application>Microsoft Office PowerPoint</Application>
  <PresentationFormat>Широкоэкранный</PresentationFormat>
  <Paragraphs>84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HP</cp:lastModifiedBy>
  <cp:revision>13</cp:revision>
  <dcterms:created xsi:type="dcterms:W3CDTF">2021-10-11T19:54:05Z</dcterms:created>
  <dcterms:modified xsi:type="dcterms:W3CDTF">2022-10-11T08:07:21Z</dcterms:modified>
</cp:coreProperties>
</file>