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5" r:id="rId3"/>
    <p:sldId id="257" r:id="rId4"/>
    <p:sldId id="284" r:id="rId5"/>
    <p:sldId id="283" r:id="rId6"/>
    <p:sldId id="282" r:id="rId7"/>
    <p:sldId id="278" r:id="rId8"/>
    <p:sldId id="280" r:id="rId9"/>
    <p:sldId id="289" r:id="rId10"/>
    <p:sldId id="290" r:id="rId11"/>
    <p:sldId id="292" r:id="rId12"/>
    <p:sldId id="330" r:id="rId13"/>
    <p:sldId id="281" r:id="rId14"/>
    <p:sldId id="279" r:id="rId15"/>
    <p:sldId id="276" r:id="rId16"/>
    <p:sldId id="275" r:id="rId17"/>
    <p:sldId id="258" r:id="rId18"/>
    <p:sldId id="309" r:id="rId19"/>
    <p:sldId id="316" r:id="rId20"/>
    <p:sldId id="323" r:id="rId21"/>
    <p:sldId id="294" r:id="rId22"/>
    <p:sldId id="325" r:id="rId23"/>
    <p:sldId id="295" r:id="rId24"/>
    <p:sldId id="308" r:id="rId25"/>
    <p:sldId id="307" r:id="rId26"/>
    <p:sldId id="310" r:id="rId27"/>
    <p:sldId id="315" r:id="rId28"/>
    <p:sldId id="312" r:id="rId29"/>
    <p:sldId id="300" r:id="rId30"/>
    <p:sldId id="317" r:id="rId31"/>
    <p:sldId id="318" r:id="rId32"/>
    <p:sldId id="326" r:id="rId33"/>
    <p:sldId id="298" r:id="rId34"/>
    <p:sldId id="319" r:id="rId35"/>
    <p:sldId id="327" r:id="rId36"/>
    <p:sldId id="301" r:id="rId37"/>
    <p:sldId id="302" r:id="rId38"/>
    <p:sldId id="303" r:id="rId39"/>
    <p:sldId id="306" r:id="rId40"/>
    <p:sldId id="305" r:id="rId41"/>
    <p:sldId id="331" r:id="rId42"/>
    <p:sldId id="304" r:id="rId43"/>
    <p:sldId id="320" r:id="rId44"/>
    <p:sldId id="314" r:id="rId45"/>
    <p:sldId id="313" r:id="rId46"/>
    <p:sldId id="321" r:id="rId47"/>
    <p:sldId id="322" r:id="rId48"/>
    <p:sldId id="328" r:id="rId49"/>
    <p:sldId id="324" r:id="rId50"/>
    <p:sldId id="27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4D27-AEC1-452C-8434-98D507758D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5488-658B-48A7-91BF-1613742B0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4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488-658B-48A7-91BF-1613742B07C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1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EC9C-7542-4617-A042-9C8481130D6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jp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82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794" y="214291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«Детский сад комбинированного вида «Звездочка»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«Планета детства» комбинированного вида»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Чамзинского муниципального района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5579" y="5589240"/>
            <a:ext cx="4577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Составители: воспитатели старшей группы: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Абрамова М.И., Шувалова Н.М.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0736" y="1178715"/>
            <a:ext cx="683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мир профессий»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864" y="3918889"/>
            <a:ext cx="1796978" cy="1854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664" y="2564904"/>
            <a:ext cx="6347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работы региональной экспериментальной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лощадки «Ранняя профориентация: технология и методика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детьми дошкольного  возраста»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год обучения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79" y="4941168"/>
            <a:ext cx="174375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«Нарисуй любимое животное»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755" y="935125"/>
            <a:ext cx="2835000" cy="3780000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185" y="1642576"/>
            <a:ext cx="2835000" cy="3780000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7"/>
            <a:ext cx="2835000" cy="3780000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83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66" y="4394646"/>
            <a:ext cx="174375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814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домашнее животное»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09" y="773415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78" y="777738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132" y="3856022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938" y="2711608"/>
            <a:ext cx="174375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31975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К.И.Чуковский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«Айболит»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6" y="1268760"/>
            <a:ext cx="6484875" cy="486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7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983" y="260648"/>
            <a:ext cx="2022751" cy="20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2" y="1243108"/>
            <a:ext cx="6824679" cy="511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55486"/>
            <a:ext cx="682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«Ветлечебница»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707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4547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75" y="3563847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81" y="3563847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40" y="204547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06" y="2564904"/>
            <a:ext cx="2939183" cy="3918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42720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«Чей малыш?», «Кто где живет?»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38978"/>
            <a:ext cx="5392620" cy="4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75" y="1080778"/>
            <a:ext cx="4185000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203" y="1065344"/>
            <a:ext cx="4185000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19785" y="273586"/>
            <a:ext cx="470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«Зоопарк»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профессией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«ВОДИТЕЛЬ» 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2" y="1206476"/>
            <a:ext cx="5263107" cy="449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56992"/>
            <a:ext cx="2133600" cy="2188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5" y="4315246"/>
            <a:ext cx="2093941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«Зачем нужны дорожные знаки?»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052736"/>
            <a:ext cx="585428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1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841" y="4437112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тетрадях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47" y="344656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999" y="3645024"/>
            <a:ext cx="4084697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4" y="906416"/>
            <a:ext cx="432168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1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82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65" y="2753446"/>
            <a:ext cx="4205166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284984"/>
            <a:ext cx="2022820" cy="208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291006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970" y="661338"/>
            <a:ext cx="6983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проекта: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групповой, долгосрочный.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познавательно-творческий.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старшей группы,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воспитатели, родители, музыкальный руководитель.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проекта: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01.09.2019 года  по 31.05.2020 года.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4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230" y="230129"/>
            <a:ext cx="2093941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участковым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8" y="1310249"/>
            <a:ext cx="6569417" cy="492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73" y="4221088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75656" y="188640"/>
            <a:ext cx="654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транспорт»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99" y="3951208"/>
            <a:ext cx="3599999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76445"/>
            <a:ext cx="3598547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1934"/>
            <a:ext cx="3598547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77" y="2260035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5643" y="188640"/>
            <a:ext cx="854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М.Ильин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Е.Сегал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«Машины на нашей улице»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96752"/>
            <a:ext cx="6576000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44317"/>
            <a:ext cx="2093941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395808"/>
            <a:ext cx="673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«Водители и пешеходы»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79" y="1412776"/>
            <a:ext cx="652508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763" y="1096055"/>
            <a:ext cx="1919233" cy="19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316952" y="332656"/>
            <a:ext cx="6574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«Транспорт будущего»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124743"/>
            <a:ext cx="4557819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397" y="3323934"/>
            <a:ext cx="4569012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6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4032" y="84468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46" y="3068960"/>
            <a:ext cx="209394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15695"/>
            <a:ext cx="4590000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81738" y="836712"/>
            <a:ext cx="2816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Знакомство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профессией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«ПОЖАРНЫЙ»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46" y="4449616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6869" y="292006"/>
            <a:ext cx="835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«Профессия «Пожарный»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31822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66" y="3530253"/>
            <a:ext cx="4321229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8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671661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6869" y="292006"/>
            <a:ext cx="835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«Пожарная машина»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28" y="908720"/>
            <a:ext cx="4716956" cy="3537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127" y="1078135"/>
            <a:ext cx="3600000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839" y="4016180"/>
            <a:ext cx="3600001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2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94" y="2376336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072" y="1412776"/>
            <a:ext cx="642838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39364" y="419334"/>
            <a:ext cx="706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«Бесстрашные пожарные»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1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21" y="3212976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4055"/>
            <a:ext cx="461772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0958" y="58770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профессией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«СТРОИТЕЛЬ»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7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3199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69529"/>
            <a:ext cx="2021191" cy="208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1520" y="262490"/>
            <a:ext cx="63367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 дошкольных учреждениях существует проблема ранней профориентации детей. Потенциальные возможности дошкольников к освоению опыта трудовой деятельности не реализуются в полной мере.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ранней профориентации дошкольников может быть осуществлена через совместную деятельность педагога с детьми и самостоятельную деятельность детей, которая проходит через познавательную,  продуктивную и игровую деятельность. Одним из методов ознакомления дошкольников с профессиями взрослых в нашем детском саду является метод проектов. Поэтому и возникла идея создания данного проекта. Путешествие в мир профессий происходит с древне-мордовским мифическим героем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Куйгорожем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Использование данного героя вызывает стремление узнать как можно больше нового о разных профессиях.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реализация проекта «Путешествие в мир профессий» проходит в рамках сотрудничества с региональным экспериментальным проектом «Ранняя профориентация: технология и методика работы с детьми дошкольного возраста»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77" y="2248655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78826"/>
            <a:ext cx="6217477" cy="465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6460" y="405687"/>
            <a:ext cx="533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«Профессия «Строитель»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1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5" y="1044317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71600" y="359078"/>
            <a:ext cx="543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труд «Детская площадка»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561" y="1688232"/>
            <a:ext cx="6672000" cy="50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5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222" y="116632"/>
            <a:ext cx="20939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04851" y="385500"/>
            <a:ext cx="365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«Детская площадка»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" r="195" b="39438"/>
          <a:stretch/>
        </p:blipFill>
        <p:spPr>
          <a:xfrm>
            <a:off x="107504" y="1056610"/>
            <a:ext cx="6646337" cy="5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6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6118" y="0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286" y="2348880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38932"/>
            <a:ext cx="5908668" cy="4438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4050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ситуация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нужно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Куйгорожу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построить дом»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1798" y="941643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66357" y="260648"/>
            <a:ext cx="624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«Строим дом»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5" y="3342692"/>
            <a:ext cx="432000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678" y="941643"/>
            <a:ext cx="4314545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9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1798" y="941643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118" y="783868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52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3" y="1124744"/>
            <a:ext cx="6617878" cy="4963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140968"/>
            <a:ext cx="209394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96456"/>
            <a:ext cx="4219449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0011" y="536878"/>
            <a:ext cx="284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«Парикмахер»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30" y="2376336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6283087" cy="471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62513" y="323945"/>
            <a:ext cx="548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«Профессия Парикмахер»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849" y="3861048"/>
            <a:ext cx="384000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60" y="694869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29" y="2924784"/>
            <a:ext cx="2303335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77886" y="27456"/>
            <a:ext cx="71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Работа в тетрадях по теме «Парикмахер»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87" y="592998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" y="1114670"/>
            <a:ext cx="405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586" y="1087928"/>
            <a:ext cx="4050001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75926" y="287070"/>
            <a:ext cx="687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«Парикмахерская»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3199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29" y="4581128"/>
            <a:ext cx="202275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494" y="260648"/>
            <a:ext cx="864095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профессиями по рабочей тетради «Знакомство с профессиями» (автор-составитель Антонова М.В. – кандидат экономических наук, доцент, профессор)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Знакомить с профессиями по алгоритму: название профессии, место работы, материал для труда, форменная одежда, трудовые действия, польза труда для общества;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определять профессии, выделять инструменты, орудия труда для определенной профессии;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возможность сориентироваться в типах профессий, выявить свои     стремления, желания и наклонности;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отображать представления о трудовых процессах взрослых в сюжетно-ролевых играх, передавая в игре отношение взрослых к работе;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развитию связной речи у детей, воспитывать чувство уважения к труду взрослых;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Вовлечь родителей в совместную деятельность.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реализации проекта: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Беседы, просмотр презентаций, рассматривание, игровые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ситуации, сюжетно-ролевые игры, дидактические игры,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чтение художественной литературы, настольные игры,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работа в тетрадях, рассказы детей из личного опыта и др.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8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44824"/>
            <a:ext cx="6228184" cy="467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97984" y="539388"/>
            <a:ext cx="6702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- помощники парикмахера»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8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169" y="4170033"/>
            <a:ext cx="209394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393966"/>
            <a:ext cx="45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748684" cy="5061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2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52736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республиканском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профориентационном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проекте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Новогоднее письмо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 Морозу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профессия – мое будущее»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19" y="4732450"/>
            <a:ext cx="1873916" cy="1933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9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0" y="142300"/>
            <a:ext cx="4582266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68" y="531548"/>
            <a:ext cx="4320000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807" y="556560"/>
            <a:ext cx="4320000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" y="174607"/>
            <a:ext cx="4582266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9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76456"/>
            <a:ext cx="4320000" cy="57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3" y="216456"/>
            <a:ext cx="4582266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7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4" y="216456"/>
            <a:ext cx="4582266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220" y="576265"/>
            <a:ext cx="41284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22" y="4077072"/>
            <a:ext cx="2093711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32656"/>
            <a:ext cx="348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1" y="298376"/>
            <a:ext cx="2460103" cy="3477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09" y="3320200"/>
            <a:ext cx="2418418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188" y="934229"/>
            <a:ext cx="2418419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515" y="908720"/>
            <a:ext cx="2418418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29" y="4596402"/>
            <a:ext cx="2093709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71" y="3320200"/>
            <a:ext cx="2418418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27456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6424" r="16880" b="-3389"/>
          <a:stretch/>
        </p:blipFill>
        <p:spPr>
          <a:xfrm>
            <a:off x="924924" y="1362497"/>
            <a:ext cx="7343022" cy="554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79" y="117099"/>
            <a:ext cx="7851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воспитателей во  Всероссийской научно-практической конференции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«Профессиональная ориентация и профессиональной самоопределение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бучающихся: вызовы времени» посвященная памяти академика РАО,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доктора педагогических наук, профессора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С.Н.Чистяковой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4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-7611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08720"/>
            <a:ext cx="28455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151" y="1124744"/>
            <a:ext cx="66019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поставленные задачи решены на данном этапе проекта.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Проделанная работа помогла пробудить интерес детей к профессиям взрослых. Дети узнали много нового и интересного. У них появилось представление о востребованных  в обществе профессиях 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мотивированы на самостоятельное знакомство с рядом профессий. Речевая деятельность детей и их словарный запас значительно расширены.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Куйгорожа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не только познакомились с рядом профессий, но и приобщились  к культуре мордовского народа.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активно помогали в воспитании и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сопровождении детей.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2" y="497019"/>
            <a:ext cx="2093709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7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" y="3199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1" y="1270039"/>
            <a:ext cx="202275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467380"/>
            <a:ext cx="561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результат.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проекта дети будут  называть профессии разных сфер экономики;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Различать профессии по существенным признакам;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Моделировать в игре отношения между людьми разных профессий;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в посильной трудовой деятельности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взрослых;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Проявлять интерес к работе родителей и   работников детского сада  и отражать свои впечатления в продуктивной деятельности.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158795"/>
            <a:ext cx="56166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родителями.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для родителей по теме «Профессии»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«Я и моя профессия»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родителей к изготовлению атрибутов к  сюжетно-ролевым играм.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Пополнение игровой зоны.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548680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85" y="2852936"/>
            <a:ext cx="3684665" cy="3801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4021" y="71438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96" y="648941"/>
            <a:ext cx="174375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75081"/>
            <a:ext cx="446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Куйгорожем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780928"/>
            <a:ext cx="4560000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53" y="676988"/>
            <a:ext cx="4560000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5" y="4179099"/>
            <a:ext cx="3571868" cy="267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2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707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6237" y="-12577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6238" y="2364041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30" y="814659"/>
            <a:ext cx="7212718" cy="5409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4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09" y="2983465"/>
            <a:ext cx="174375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64497" y="742935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профессией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«ВЕТЕРИНАР»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25" y="908721"/>
            <a:ext cx="504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52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85" y="0"/>
            <a:ext cx="914400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4291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65" y="1090407"/>
            <a:ext cx="174375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7426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тетрадях по теме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«ВЕТЕРИНАР»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49" y="822458"/>
            <a:ext cx="6128797" cy="459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58" y="3441504"/>
            <a:ext cx="4263142" cy="319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0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843</Words>
  <Application>Microsoft Office PowerPoint</Application>
  <PresentationFormat>Экран (4:3)</PresentationFormat>
  <Paragraphs>237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Игорь</cp:lastModifiedBy>
  <cp:revision>188</cp:revision>
  <dcterms:created xsi:type="dcterms:W3CDTF">2016-04-10T10:43:47Z</dcterms:created>
  <dcterms:modified xsi:type="dcterms:W3CDTF">2020-05-18T06:14:16Z</dcterms:modified>
</cp:coreProperties>
</file>