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1" r:id="rId5"/>
    <p:sldId id="301" r:id="rId6"/>
    <p:sldId id="302" r:id="rId7"/>
    <p:sldId id="303" r:id="rId8"/>
    <p:sldId id="304" r:id="rId9"/>
    <p:sldId id="288" r:id="rId10"/>
    <p:sldId id="306" r:id="rId11"/>
    <p:sldId id="307" r:id="rId12"/>
    <p:sldId id="309" r:id="rId13"/>
    <p:sldId id="308" r:id="rId14"/>
    <p:sldId id="285" r:id="rId15"/>
    <p:sldId id="300" r:id="rId16"/>
    <p:sldId id="310" r:id="rId17"/>
    <p:sldId id="286" r:id="rId18"/>
    <p:sldId id="265" r:id="rId19"/>
    <p:sldId id="291" r:id="rId20"/>
    <p:sldId id="311" r:id="rId21"/>
    <p:sldId id="312" r:id="rId22"/>
    <p:sldId id="316" r:id="rId23"/>
    <p:sldId id="272" r:id="rId24"/>
    <p:sldId id="319" r:id="rId25"/>
    <p:sldId id="318" r:id="rId26"/>
    <p:sldId id="317" r:id="rId27"/>
    <p:sldId id="264" r:id="rId28"/>
    <p:sldId id="299" r:id="rId29"/>
    <p:sldId id="280" r:id="rId30"/>
    <p:sldId id="281" r:id="rId31"/>
    <p:sldId id="282" r:id="rId32"/>
    <p:sldId id="297" r:id="rId33"/>
    <p:sldId id="262" r:id="rId34"/>
    <p:sldId id="266" r:id="rId35"/>
    <p:sldId id="273" r:id="rId36"/>
    <p:sldId id="314" r:id="rId37"/>
    <p:sldId id="29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7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000240"/>
            <a:ext cx="8601140" cy="228601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Презентация зимних площадок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МДОУ «Детский сад №91 компенсирующего вида»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3643314"/>
            <a:ext cx="6400800" cy="53817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2023 год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8596" y="0"/>
            <a:ext cx="8001056" cy="3214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КОНКУРС </a:t>
            </a:r>
            <a:b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«Зимняя площадка дошкольной образовательной организации» </a:t>
            </a:r>
            <a:b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среди МДОО городского округа Саранск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Galia\Desktop\d5b4e5e3cad08f5615e11cedc47f914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953259"/>
            <a:ext cx="8129993" cy="190474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alia\Desktop\Зимние площадки 2023\DSC033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57620" cy="2893214"/>
          </a:xfrm>
          <a:prstGeom prst="rect">
            <a:avLst/>
          </a:prstGeom>
          <a:noFill/>
        </p:spPr>
      </p:pic>
      <p:pic>
        <p:nvPicPr>
          <p:cNvPr id="9219" name="Picture 3" descr="C:\Users\Galia\Desktop\Зимние площадки 2023\DSC033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928802"/>
            <a:ext cx="3808820" cy="2857520"/>
          </a:xfrm>
          <a:prstGeom prst="rect">
            <a:avLst/>
          </a:prstGeom>
          <a:noFill/>
        </p:spPr>
      </p:pic>
      <p:pic>
        <p:nvPicPr>
          <p:cNvPr id="8" name="Picture 3" descr="C:\Users\Galia\Desktop\Зимние площадки 2023\DSC033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7010" y="4054370"/>
            <a:ext cx="3736990" cy="28036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86182" y="428604"/>
            <a:ext cx="5143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Подготовительная </a:t>
            </a:r>
            <a:r>
              <a:rPr lang="ru-RU" sz="2400" b="1" dirty="0" smtClean="0">
                <a:latin typeface="Comic Sans MS" pitchFamily="66" charset="0"/>
              </a:rPr>
              <a:t>группа №2</a:t>
            </a:r>
            <a:endParaRPr lang="ru-RU" sz="2400" dirty="0"/>
          </a:p>
        </p:txBody>
      </p:sp>
      <p:pic>
        <p:nvPicPr>
          <p:cNvPr id="12290" name="Picture 2" descr="C:\Users\Galia\Desktop\Зимние площадки 2022\DSC0207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42984"/>
            <a:ext cx="7231648" cy="542373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alia\Desktop\Зимние площадки 2022\DSC021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095781" cy="3071834"/>
          </a:xfrm>
          <a:prstGeom prst="rect">
            <a:avLst/>
          </a:prstGeom>
          <a:noFill/>
        </p:spPr>
      </p:pic>
      <p:pic>
        <p:nvPicPr>
          <p:cNvPr id="5" name="Picture 3" descr="C:\Users\Galia\Desktop\Новая папка\ЗИМНИЕ ПЛОЩАДКИ 2021\DSC001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000372"/>
            <a:ext cx="4665804" cy="35004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alia\Desktop\Зимние площадки 2023\DSC033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785794"/>
            <a:ext cx="7143803" cy="53578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alia\Desktop\Зимние площадки 2023\DSC033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4643470" cy="3482601"/>
          </a:xfrm>
          <a:prstGeom prst="rect">
            <a:avLst/>
          </a:prstGeom>
          <a:noFill/>
        </p:spPr>
      </p:pic>
      <p:pic>
        <p:nvPicPr>
          <p:cNvPr id="11267" name="Picture 3" descr="C:\Users\Galia\Desktop\Зимние площадки 2023\DSC033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928934"/>
            <a:ext cx="4856245" cy="36433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Galia\Desktop\Новая папка\ЗИМНИЕ ПЛОЩАДКИ 2021\DSC0018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9970" y="326536"/>
            <a:ext cx="4231871" cy="3173902"/>
          </a:xfrm>
          <a:prstGeom prst="rect">
            <a:avLst/>
          </a:prstGeom>
          <a:noFill/>
        </p:spPr>
      </p:pic>
      <p:pic>
        <p:nvPicPr>
          <p:cNvPr id="6" name="Picture 2" descr="C:\Users\Galia\Desktop\Новая папка\ЗИМНИЕ ПЛОЩАДКИ 2021\DSC001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214686"/>
            <a:ext cx="4524408" cy="339330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572132" y="285728"/>
            <a:ext cx="3214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</a:rPr>
              <a:t>Подготовительная группа №4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alia\Desktop\Зимние площадки 2022\DSC0208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572034" cy="3429024"/>
          </a:xfrm>
          <a:prstGeom prst="rect">
            <a:avLst/>
          </a:prstGeom>
          <a:noFill/>
        </p:spPr>
      </p:pic>
      <p:pic>
        <p:nvPicPr>
          <p:cNvPr id="15363" name="Picture 3" descr="C:\Users\Galia\Desktop\Зимние площадки 2022\DSC020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143248"/>
            <a:ext cx="4570584" cy="34290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Galia\Desktop\Новая папка\ЗИМНИЕ ПЛОЩАДКИ 2021\DSC001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71934" y="3000372"/>
            <a:ext cx="4829117" cy="3621836"/>
          </a:xfrm>
          <a:prstGeom prst="rect">
            <a:avLst/>
          </a:prstGeom>
          <a:noFill/>
        </p:spPr>
      </p:pic>
      <p:pic>
        <p:nvPicPr>
          <p:cNvPr id="18437" name="Picture 5" descr="C:\Users\Galia\Desktop\Новая папка\ЗИМНИЕ ПЛОЩАДКИ 2021\DSC001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4475363" cy="335758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2400" dirty="0" smtClean="0">
              <a:latin typeface="Comic Sans MS" pitchFamily="66" charset="0"/>
            </a:endParaRPr>
          </a:p>
          <a:p>
            <a:pPr algn="ctr">
              <a:buNone/>
            </a:pPr>
            <a:r>
              <a:rPr lang="ru-RU" sz="2400" b="1" dirty="0" smtClean="0">
                <a:latin typeface="Comic Sans MS" pitchFamily="66" charset="0"/>
              </a:rPr>
              <a:t>Состояние участков для зимних прогулок детей:</a:t>
            </a:r>
            <a:endParaRPr lang="ru-RU" sz="24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ru-RU" sz="2400" dirty="0" smtClean="0">
                <a:latin typeface="Comic Sans MS" pitchFamily="66" charset="0"/>
              </a:rPr>
              <a:t>– оригинальность оформления участков (украшение лентами, цветными льдинками, тканью, сказочными сюжетами и др.);</a:t>
            </a:r>
          </a:p>
          <a:p>
            <a:pPr>
              <a:buNone/>
            </a:pPr>
            <a:r>
              <a:rPr lang="ru-RU" sz="2400" dirty="0" smtClean="0">
                <a:latin typeface="Comic Sans MS" pitchFamily="66" charset="0"/>
              </a:rPr>
              <a:t>– состояние веранд, подходов к верандам;</a:t>
            </a:r>
          </a:p>
          <a:p>
            <a:pPr>
              <a:buNone/>
            </a:pPr>
            <a:r>
              <a:rPr lang="ru-RU" sz="2400" dirty="0" smtClean="0">
                <a:latin typeface="Comic Sans MS" pitchFamily="66" charset="0"/>
              </a:rPr>
              <a:t>– эстетичность оформления участков.</a:t>
            </a:r>
          </a:p>
        </p:txBody>
      </p:sp>
      <p:pic>
        <p:nvPicPr>
          <p:cNvPr id="7171" name="Picture 3" descr="C:\Users\Galia\Desktop\PTcaHcNQm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676720"/>
            <a:ext cx="8671157" cy="218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Galia\Desktop\Зимние площадки 2022\DSC021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857364"/>
            <a:ext cx="4352895" cy="3264670"/>
          </a:xfrm>
          <a:prstGeom prst="rect">
            <a:avLst/>
          </a:prstGeom>
          <a:noFill/>
        </p:spPr>
      </p:pic>
      <p:pic>
        <p:nvPicPr>
          <p:cNvPr id="17410" name="Picture 2" descr="C:\Users\Galia\Desktop\Зимние площадки 2022\DSC021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3786190"/>
            <a:ext cx="3786214" cy="2840560"/>
          </a:xfrm>
          <a:prstGeom prst="rect">
            <a:avLst/>
          </a:prstGeom>
          <a:noFill/>
        </p:spPr>
      </p:pic>
      <p:pic>
        <p:nvPicPr>
          <p:cNvPr id="12290" name="Picture 2" descr="C:\Users\Galia\Desktop\Зимние площадки 2023\DSC033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7166"/>
            <a:ext cx="4264049" cy="31990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714488"/>
            <a:ext cx="82296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latin typeface="Comic Sans MS" pitchFamily="66" charset="0"/>
              </a:rPr>
              <a:t>Состояние территории дошкольной образовательной организации:</a:t>
            </a:r>
            <a:endParaRPr lang="ru-RU" sz="24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ru-RU" sz="2400" dirty="0" smtClean="0">
                <a:latin typeface="Comic Sans MS" pitchFamily="66" charset="0"/>
              </a:rPr>
              <a:t>– состояние </a:t>
            </a:r>
            <a:r>
              <a:rPr lang="ru-RU" sz="2400" dirty="0" err="1" smtClean="0">
                <a:latin typeface="Comic Sans MS" pitchFamily="66" charset="0"/>
              </a:rPr>
              <a:t>отмостков</a:t>
            </a:r>
            <a:r>
              <a:rPr lang="ru-RU" sz="2400" dirty="0" smtClean="0">
                <a:latin typeface="Comic Sans MS" pitchFamily="66" charset="0"/>
              </a:rPr>
              <a:t>, пешеходных дорожек, </a:t>
            </a:r>
            <a:r>
              <a:rPr lang="ru-RU" sz="2400" dirty="0" err="1" smtClean="0">
                <a:latin typeface="Comic Sans MS" pitchFamily="66" charset="0"/>
              </a:rPr>
              <a:t>поребриков</a:t>
            </a:r>
            <a:r>
              <a:rPr lang="ru-RU" sz="2400" dirty="0" smtClean="0">
                <a:latin typeface="Comic Sans MS" pitchFamily="66" charset="0"/>
              </a:rPr>
              <a:t>;</a:t>
            </a:r>
          </a:p>
          <a:p>
            <a:pPr>
              <a:buNone/>
            </a:pPr>
            <a:r>
              <a:rPr lang="ru-RU" sz="2400" dirty="0" smtClean="0">
                <a:latin typeface="Comic Sans MS" pitchFamily="66" charset="0"/>
              </a:rPr>
              <a:t>– обеспечение безопасности на территории детского сада (отсутствие сосулек, обозначение опасных мест, отсутствие скользких дорожек).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alia\Desktop\Зимние площадки 2023\DSC033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0496" y="3000372"/>
            <a:ext cx="4543396" cy="3407546"/>
          </a:xfrm>
          <a:prstGeom prst="rect">
            <a:avLst/>
          </a:prstGeom>
          <a:noFill/>
        </p:spPr>
      </p:pic>
      <p:pic>
        <p:nvPicPr>
          <p:cNvPr id="13315" name="Picture 3" descr="C:\Users\Galia\Desktop\Зимние площадки 2023\DSC033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04"/>
            <a:ext cx="4189702" cy="31432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Galia\Desktop\Зимние площадки 2022\DSC021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3071810"/>
            <a:ext cx="4358976" cy="3270268"/>
          </a:xfrm>
          <a:prstGeom prst="rect">
            <a:avLst/>
          </a:prstGeom>
          <a:noFill/>
        </p:spPr>
      </p:pic>
      <p:pic>
        <p:nvPicPr>
          <p:cNvPr id="17410" name="Picture 2" descr="C:\Users\Galia\Desktop\Зимние площадки 2023\DSC0334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4381532" cy="32861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alia\Desktop\Зимние площадки 2023\DSC033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667285" cy="3500462"/>
          </a:xfrm>
          <a:prstGeom prst="rect">
            <a:avLst/>
          </a:prstGeom>
          <a:noFill/>
        </p:spPr>
      </p:pic>
      <p:pic>
        <p:nvPicPr>
          <p:cNvPr id="14339" name="Picture 3" descr="C:\Users\Galia\Desktop\Зимние площадки 2023\DSC033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786058"/>
            <a:ext cx="4856214" cy="364331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Galia\Desktop\Зимние площадки 2023\DSC033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0"/>
            <a:ext cx="4381500" cy="3286124"/>
          </a:xfrm>
          <a:prstGeom prst="rect">
            <a:avLst/>
          </a:prstGeom>
          <a:noFill/>
        </p:spPr>
      </p:pic>
      <p:pic>
        <p:nvPicPr>
          <p:cNvPr id="19459" name="Picture 3" descr="C:\Users\Galia\Desktop\Зимние площадки 2023\DSC033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429000"/>
            <a:ext cx="4380142" cy="3286148"/>
          </a:xfrm>
          <a:prstGeom prst="rect">
            <a:avLst/>
          </a:prstGeom>
          <a:noFill/>
        </p:spPr>
      </p:pic>
      <p:pic>
        <p:nvPicPr>
          <p:cNvPr id="7" name="Picture 2" descr="C:\Users\Galia\Desktop\Зимние площадки 2023\DSC033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5" y="3429000"/>
            <a:ext cx="4452970" cy="33397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Galia\Desktop\Зимние площадки 2023\DSC033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642918"/>
            <a:ext cx="7500990" cy="562574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Galia\Desktop\Зимние площадки 2023\DSC0338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4667285" cy="3500462"/>
          </a:xfrm>
          <a:prstGeom prst="rect">
            <a:avLst/>
          </a:prstGeom>
          <a:noFill/>
        </p:spPr>
      </p:pic>
      <p:pic>
        <p:nvPicPr>
          <p:cNvPr id="20485" name="Picture 5" descr="C:\Users\Galia\Desktop\Зимние площадки 2023\DSC033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373486"/>
            <a:ext cx="4644547" cy="348451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C:\Users\Galia\Desktop\Зимние площадки 2023\DSC0337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667285" cy="3500462"/>
          </a:xfrm>
          <a:prstGeom prst="rect">
            <a:avLst/>
          </a:prstGeom>
          <a:noFill/>
        </p:spPr>
      </p:pic>
      <p:pic>
        <p:nvPicPr>
          <p:cNvPr id="9" name="Picture 4" descr="C:\Users\Galia\Desktop\Зимние площадки 2023\DSC033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000372"/>
            <a:ext cx="4761025" cy="35719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latin typeface="Comic Sans MS" pitchFamily="66" charset="0"/>
              </a:rPr>
              <a:t>Наличие, состояния спортивного и игрового оборудования:</a:t>
            </a:r>
            <a:endParaRPr lang="ru-RU" sz="24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ru-RU" sz="2400" dirty="0" smtClean="0">
                <a:latin typeface="Comic Sans MS" pitchFamily="66" charset="0"/>
              </a:rPr>
              <a:t>– выносной материал для проведения спортивных игр, игр на свежем воздухе (лыжи, ледянки, клюшки, санки и др.);</a:t>
            </a:r>
          </a:p>
          <a:p>
            <a:pPr>
              <a:buNone/>
            </a:pPr>
            <a:r>
              <a:rPr lang="ru-RU" sz="2400" dirty="0" smtClean="0">
                <a:latin typeface="Comic Sans MS" pitchFamily="66" charset="0"/>
              </a:rPr>
              <a:t>– выносной материал для организации детской деятельности во время зимней прогулки (лопатки, носилки для снега, снегомеры, ветряные рукава и др.) каждой возрастной группы.</a:t>
            </a:r>
          </a:p>
        </p:txBody>
      </p:sp>
      <p:pic>
        <p:nvPicPr>
          <p:cNvPr id="4" name="Picture 2" descr="C:\Users\Galia\Desktop\hello_html_38ff63a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6593" y="4572008"/>
            <a:ext cx="2177407" cy="22859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Galia\Desktop\Зимние площадки 2022\DSC020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3214686"/>
            <a:ext cx="4429156" cy="3322920"/>
          </a:xfrm>
          <a:prstGeom prst="rect">
            <a:avLst/>
          </a:prstGeom>
          <a:noFill/>
        </p:spPr>
      </p:pic>
      <p:pic>
        <p:nvPicPr>
          <p:cNvPr id="15362" name="Picture 2" descr="C:\Users\Galia\Desktop\Зимние площадки 2023\DSC0335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4357718" cy="32682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alia\Desktop\Новая папка\ЗИМНИЕ ПЛОЩАДКИ 2021\DSC000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762535" cy="3571900"/>
          </a:xfrm>
          <a:prstGeom prst="rect">
            <a:avLst/>
          </a:prstGeom>
          <a:noFill/>
        </p:spPr>
      </p:pic>
      <p:pic>
        <p:nvPicPr>
          <p:cNvPr id="11267" name="Picture 3" descr="C:\Users\Galia\Desktop\Новая папка\ЗИМНИЕ ПЛОЩАДКИ 2021\DSC00095.JPG"/>
          <p:cNvPicPr>
            <a:picLocks noChangeAspect="1" noChangeArrowheads="1"/>
          </p:cNvPicPr>
          <p:nvPr/>
        </p:nvPicPr>
        <p:blipFill>
          <a:blip r:embed="rId3"/>
          <a:srcRect r="6530"/>
          <a:stretch>
            <a:fillRect/>
          </a:stretch>
        </p:blipFill>
        <p:spPr bwMode="auto">
          <a:xfrm>
            <a:off x="3929057" y="2643182"/>
            <a:ext cx="4895133" cy="3929090"/>
          </a:xfrm>
          <a:prstGeom prst="rect">
            <a:avLst/>
          </a:prstGeom>
          <a:noFill/>
        </p:spPr>
      </p:pic>
      <p:pic>
        <p:nvPicPr>
          <p:cNvPr id="2050" name="Picture 2" descr="C:\Users\Galia\Desktop\0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14788">
            <a:off x="1214414" y="4214818"/>
            <a:ext cx="1357322" cy="2262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Зимние площадки 2022\DSC020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429156" cy="3322920"/>
          </a:xfrm>
          <a:prstGeom prst="rect">
            <a:avLst/>
          </a:prstGeom>
          <a:noFill/>
        </p:spPr>
      </p:pic>
      <p:pic>
        <p:nvPicPr>
          <p:cNvPr id="6" name="Picture 2" descr="C:\Users\Galia\Desktop\Новая папка\ЗИМНИЕ ПЛОЩАДКИ 2021\DSC0018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3245"/>
          <a:stretch>
            <a:fillRect/>
          </a:stretch>
        </p:blipFill>
        <p:spPr bwMode="auto">
          <a:xfrm>
            <a:off x="4071934" y="3296457"/>
            <a:ext cx="4907989" cy="3561543"/>
          </a:xfrm>
          <a:prstGeom prst="rect">
            <a:avLst/>
          </a:prstGeom>
          <a:noFill/>
        </p:spPr>
      </p:pic>
      <p:pic>
        <p:nvPicPr>
          <p:cNvPr id="2050" name="Picture 2" descr="C:\Users\Galia\Desktop\5G7d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28868"/>
            <a:ext cx="4148145" cy="47863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alia\Desktop\Новая папка\ЗИМНИЕ ПЛОЩАДКИ 2021\DSC000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762535" cy="3571900"/>
          </a:xfrm>
          <a:prstGeom prst="rect">
            <a:avLst/>
          </a:prstGeom>
          <a:noFill/>
        </p:spPr>
      </p:pic>
      <p:pic>
        <p:nvPicPr>
          <p:cNvPr id="12291" name="Picture 3" descr="C:\Users\Galia\Desktop\Новая папка\ЗИМНИЕ ПЛОЩАДКИ 2021\DSC000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643182"/>
            <a:ext cx="5120740" cy="38417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alia\Desktop\Новая папка\ЗИМНИЕ ПЛОЩАДКИ 2021\DSC001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4476784" cy="3357586"/>
          </a:xfrm>
          <a:prstGeom prst="rect">
            <a:avLst/>
          </a:prstGeom>
          <a:noFill/>
        </p:spPr>
      </p:pic>
      <p:pic>
        <p:nvPicPr>
          <p:cNvPr id="8" name="Picture 2" descr="C:\Users\Galia\Desktop\Новая папка\ЗИМНИЕ ПЛОЩАДКИ 2021\DSC0013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286124"/>
            <a:ext cx="4448146" cy="33361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57166"/>
            <a:ext cx="4738721" cy="355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Galia\Desktop\hello_html_52a3a46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962400"/>
            <a:ext cx="8477250" cy="2895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latin typeface="Comic Sans MS" pitchFamily="66" charset="0"/>
              </a:rPr>
              <a:t>Безопасность и практичность используемого спортивного оборудования:</a:t>
            </a:r>
          </a:p>
          <a:p>
            <a:pPr>
              <a:buNone/>
            </a:pPr>
            <a:r>
              <a:rPr lang="ru-RU" sz="2400" dirty="0" smtClean="0">
                <a:latin typeface="Comic Sans MS" pitchFamily="66" charset="0"/>
              </a:rPr>
              <a:t>– в МДОУ «Детский сад №91» отсутствуют случаи травматизма во время проведения прогулок.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285992"/>
            <a:ext cx="8229600" cy="268605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latin typeface="Comic Sans MS" pitchFamily="66" charset="0"/>
              </a:rPr>
              <a:t>Работа с родителями, их участие в оформлении зимних площадок дошкольной образовательной организации</a:t>
            </a:r>
            <a:endParaRPr lang="ru-RU" sz="2400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a\Desktop\OyLuaA53Vh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4071966" cy="5429288"/>
          </a:xfrm>
          <a:prstGeom prst="rect">
            <a:avLst/>
          </a:prstGeom>
          <a:noFill/>
        </p:spPr>
      </p:pic>
      <p:pic>
        <p:nvPicPr>
          <p:cNvPr id="5123" name="Picture 3" descr="C:\Users\Galia\Desktop\h-ZgLqo4FP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00042"/>
            <a:ext cx="4071966" cy="5429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Снегири_и_снеговик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39" y="214290"/>
            <a:ext cx="9128961" cy="64293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bdfad3d468f1aedf1f6b55361be98086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0"/>
            <a:ext cx="5715000" cy="326707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28860" y="2571744"/>
            <a:ext cx="5000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 ВНИМАНИЕ!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2" descr="C:\Users\Galia\Desktop\7f4c219730d8dd49a1f4c0be98bfcde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643314"/>
            <a:ext cx="7620000" cy="25717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latin typeface="Comic Sans MS" pitchFamily="66" charset="0"/>
              </a:rPr>
              <a:t>Состояние зимних спортивных площадок:</a:t>
            </a:r>
            <a:endParaRPr lang="ru-RU" sz="24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ru-RU" sz="2400" dirty="0" smtClean="0">
                <a:latin typeface="Comic Sans MS" pitchFamily="66" charset="0"/>
              </a:rPr>
              <a:t>– наличие снежных построек (валы, барьеры для перешагивания или </a:t>
            </a:r>
            <a:r>
              <a:rPr lang="ru-RU" sz="2400" dirty="0" err="1" smtClean="0">
                <a:latin typeface="Comic Sans MS" pitchFamily="66" charset="0"/>
              </a:rPr>
              <a:t>перелезания</a:t>
            </a:r>
            <a:r>
              <a:rPr lang="ru-RU" sz="2400" dirty="0" smtClean="0">
                <a:latin typeface="Comic Sans MS" pitchFamily="66" charset="0"/>
              </a:rPr>
              <a:t>, горки, лабиринты, постройки из снега, сказочные герои), специально подготовленных дорожек для скольжения, лыжни, площадки для спортивных игр (в соответствии с возрастом детей);</a:t>
            </a:r>
          </a:p>
          <a:p>
            <a:pPr>
              <a:buNone/>
            </a:pPr>
            <a:r>
              <a:rPr lang="ru-RU" sz="2400" dirty="0" smtClean="0">
                <a:latin typeface="Comic Sans MS" pitchFamily="66" charset="0"/>
              </a:rPr>
              <a:t>– практическое использование снежных сооружений.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57818" y="214290"/>
            <a:ext cx="3500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Младшая группа </a:t>
            </a:r>
            <a:r>
              <a:rPr lang="ru-RU" sz="2400" b="1" dirty="0" smtClean="0">
                <a:latin typeface="Comic Sans MS" pitchFamily="66" charset="0"/>
              </a:rPr>
              <a:t>№1</a:t>
            </a:r>
            <a:endParaRPr lang="ru-RU" sz="2400" dirty="0"/>
          </a:p>
        </p:txBody>
      </p:sp>
      <p:pic>
        <p:nvPicPr>
          <p:cNvPr id="4098" name="Picture 2" descr="C:\Users\Galia\Desktop\Зимние площадки 2023\DSC0336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785794"/>
            <a:ext cx="7643866" cy="57328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alia\Downloads\snegovik-animatsionnaya-kartinka-013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4714884"/>
            <a:ext cx="1714512" cy="1914202"/>
          </a:xfrm>
          <a:prstGeom prst="rect">
            <a:avLst/>
          </a:prstGeom>
          <a:noFill/>
        </p:spPr>
      </p:pic>
      <p:pic>
        <p:nvPicPr>
          <p:cNvPr id="5123" name="Picture 3" descr="C:\Users\Galia\Desktop\Зимние площадки 2023\DSC033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786058"/>
            <a:ext cx="4930299" cy="3698896"/>
          </a:xfrm>
          <a:prstGeom prst="rect">
            <a:avLst/>
          </a:prstGeom>
          <a:noFill/>
        </p:spPr>
      </p:pic>
      <p:pic>
        <p:nvPicPr>
          <p:cNvPr id="9" name="Picture 2" descr="C:\Users\Galia\Desktop\Зимние площадки 2023\DSC03373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0034" y="428604"/>
            <a:ext cx="4558204" cy="34186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86380" y="571480"/>
            <a:ext cx="3571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Старшая </a:t>
            </a:r>
            <a:r>
              <a:rPr lang="ru-RU" sz="2400" b="1" dirty="0" smtClean="0">
                <a:latin typeface="Comic Sans MS" pitchFamily="66" charset="0"/>
              </a:rPr>
              <a:t>группа </a:t>
            </a:r>
            <a:r>
              <a:rPr lang="ru-RU" sz="2400" b="1" dirty="0" smtClean="0">
                <a:latin typeface="Comic Sans MS" pitchFamily="66" charset="0"/>
              </a:rPr>
              <a:t>№6</a:t>
            </a:r>
            <a:endParaRPr lang="ru-RU" sz="2400" dirty="0"/>
          </a:p>
        </p:txBody>
      </p:sp>
      <p:pic>
        <p:nvPicPr>
          <p:cNvPr id="7" name="Picture 2" descr="C:\Users\Galia\Desktop\2217069-5dd0f773c22db2e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29828"/>
            <a:ext cx="3086349" cy="2028172"/>
          </a:xfrm>
          <a:prstGeom prst="rect">
            <a:avLst/>
          </a:prstGeom>
          <a:noFill/>
        </p:spPr>
      </p:pic>
      <p:pic>
        <p:nvPicPr>
          <p:cNvPr id="6146" name="Picture 2" descr="C:\Users\Galia\Desktop\Зимние площадки 2023\DSC03316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642918"/>
            <a:ext cx="4572032" cy="3429022"/>
          </a:xfrm>
          <a:prstGeom prst="rect">
            <a:avLst/>
          </a:prstGeom>
          <a:noFill/>
        </p:spPr>
      </p:pic>
      <p:pic>
        <p:nvPicPr>
          <p:cNvPr id="6147" name="Picture 3" descr="C:\Users\Galia\Desktop\Зимние площадки 2023\DSC033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2928934"/>
            <a:ext cx="4930299" cy="36988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alia\Desktop\Зимние площадки 2023\DSC033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1438" y="0"/>
            <a:ext cx="3809996" cy="2857496"/>
          </a:xfrm>
          <a:prstGeom prst="rect">
            <a:avLst/>
          </a:prstGeom>
          <a:noFill/>
        </p:spPr>
      </p:pic>
      <p:pic>
        <p:nvPicPr>
          <p:cNvPr id="7171" name="Picture 3" descr="C:\Users\Galia\Desktop\Зимние площадки 2023\DSC033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143116"/>
            <a:ext cx="3978094" cy="2984516"/>
          </a:xfrm>
          <a:prstGeom prst="rect">
            <a:avLst/>
          </a:prstGeom>
          <a:noFill/>
        </p:spPr>
      </p:pic>
      <p:pic>
        <p:nvPicPr>
          <p:cNvPr id="7172" name="Picture 4" descr="C:\Users\Galia\Desktop\Зимние площадки 2023\DSC033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4071060"/>
            <a:ext cx="3714744" cy="27869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72066" y="571480"/>
            <a:ext cx="3786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Старшая группа </a:t>
            </a:r>
            <a:r>
              <a:rPr lang="ru-RU" sz="2400" b="1" dirty="0" smtClean="0">
                <a:latin typeface="Comic Sans MS" pitchFamily="66" charset="0"/>
              </a:rPr>
              <a:t>№3</a:t>
            </a:r>
            <a:endParaRPr lang="ru-RU" sz="2400" dirty="0"/>
          </a:p>
        </p:txBody>
      </p:sp>
      <p:pic>
        <p:nvPicPr>
          <p:cNvPr id="8194" name="Picture 2" descr="C:\Users\Galia\Desktop\Зимние площадки 2023\DSC033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4550799" cy="3413098"/>
          </a:xfrm>
          <a:prstGeom prst="rect">
            <a:avLst/>
          </a:prstGeom>
          <a:noFill/>
        </p:spPr>
      </p:pic>
      <p:pic>
        <p:nvPicPr>
          <p:cNvPr id="8196" name="Picture 4" descr="C:\Users\Galia\Desktop\Зимние площадки 2023\DSC033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214686"/>
            <a:ext cx="4549417" cy="34131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252</Words>
  <PresentationFormat>Экран (4:3)</PresentationFormat>
  <Paragraphs>26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зимних площадок  МДОУ «Детский сад №91 компенсирующего вида»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зимних площадок  МДОУ «Детский сад №91 компенсирующего вида»</dc:title>
  <dc:creator>ПЕДКАБИНЕТ</dc:creator>
  <cp:lastModifiedBy>Galia</cp:lastModifiedBy>
  <cp:revision>44</cp:revision>
  <dcterms:created xsi:type="dcterms:W3CDTF">2021-02-17T16:29:41Z</dcterms:created>
  <dcterms:modified xsi:type="dcterms:W3CDTF">2023-02-19T16:36:14Z</dcterms:modified>
</cp:coreProperties>
</file>