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73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0752-1579-4043-8EC7-6B627E48FE5F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B0303-4816-4BAD-B84F-023C826E8B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0752-1579-4043-8EC7-6B627E48FE5F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0303-4816-4BAD-B84F-023C826E8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0752-1579-4043-8EC7-6B627E48FE5F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0303-4816-4BAD-B84F-023C826E8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100752-1579-4043-8EC7-6B627E48FE5F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A6B0303-4816-4BAD-B84F-023C826E8B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0752-1579-4043-8EC7-6B627E48FE5F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0303-4816-4BAD-B84F-023C826E8B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0752-1579-4043-8EC7-6B627E48FE5F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0303-4816-4BAD-B84F-023C826E8B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0303-4816-4BAD-B84F-023C826E8B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0752-1579-4043-8EC7-6B627E48FE5F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0752-1579-4043-8EC7-6B627E48FE5F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0303-4816-4BAD-B84F-023C826E8B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0752-1579-4043-8EC7-6B627E48FE5F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0303-4816-4BAD-B84F-023C826E8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100752-1579-4043-8EC7-6B627E48FE5F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A6B0303-4816-4BAD-B84F-023C826E8B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0752-1579-4043-8EC7-6B627E48FE5F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B0303-4816-4BAD-B84F-023C826E8B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100752-1579-4043-8EC7-6B627E48FE5F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A6B0303-4816-4BAD-B84F-023C826E8B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авн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6" descr="D:\Мои кадры\рисунки\анимация\mashin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73688"/>
            <a:ext cx="20574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D:\Мои кадры\рисунки\анимация\awac-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620688"/>
            <a:ext cx="1930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19672" y="548680"/>
            <a:ext cx="612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ТРАНСПОРТ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ome\Desktop\3434343\Desktop\3434343\Desktop\Татьяна\детсад\картинки\preview_11330_13073521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1268760"/>
            <a:ext cx="3168352" cy="22464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СПЕЦТРАНСПОРТ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5363" name="Picture 3" descr="C:\Users\Home\Desktop\3434343\Desktop\3434343\Desktop\Татьяна\детсад\картинки\1321453786_1320038090_ambulanc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253723"/>
            <a:ext cx="2880320" cy="1832496"/>
          </a:xfrm>
          <a:prstGeom prst="rect">
            <a:avLst/>
          </a:prstGeom>
          <a:noFill/>
        </p:spPr>
      </p:pic>
      <p:pic>
        <p:nvPicPr>
          <p:cNvPr id="15364" name="Picture 4" descr="C:\Users\Home\Desktop\3434343\Desktop\3434343\Desktop\Татьяна\детсад\картинки\43_menti_752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4005064"/>
            <a:ext cx="3059832" cy="2294873"/>
          </a:xfrm>
          <a:prstGeom prst="rect">
            <a:avLst/>
          </a:prstGeom>
          <a:noFill/>
        </p:spPr>
      </p:pic>
      <p:pic>
        <p:nvPicPr>
          <p:cNvPr id="15365" name="Picture 5" descr="C:\Users\Home\Desktop\3434343\Desktop\3434343\Desktop\Татьяна\детсад\картинки\djryfavfjy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627910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3434343\Desktop\3434343\Desktop\Татьяна\детсад\картинки\68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26337" y="1268760"/>
            <a:ext cx="7069285" cy="48245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САМОСВАЛ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3434343\Desktop\3434343\Desktop\Татьяна\детсад\картинки\Truck.car.transporter.arp.750pi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9673" y="1340768"/>
            <a:ext cx="6696744" cy="5116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ГРУЗОВИК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3434343\Desktop\3434343\Desktop\Татьяна\детсад\картинки\1285237356_autowp.ru_scania_r620_6x4_highline_timber_truck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1382676"/>
            <a:ext cx="6264695" cy="4692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ЛЕСОВОЗ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3434343\Desktop\3434343\Desktop\Татьяна\детсад\картинки\7405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052736"/>
            <a:ext cx="3628429" cy="27213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Водный грузовой транспорт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Home\Desktop\3434343\Desktop\3434343\Desktop\Татьяна\детсад\картинки\NOFE31XpDjADlBYHMHdrCgSsA2ATC0UikRPDa6Q0m4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520" y="1124744"/>
            <a:ext cx="3936831" cy="2648787"/>
          </a:xfrm>
          <a:prstGeom prst="rect">
            <a:avLst/>
          </a:prstGeom>
          <a:noFill/>
        </p:spPr>
      </p:pic>
      <p:pic>
        <p:nvPicPr>
          <p:cNvPr id="6" name="Picture 2" descr="C:\Users\Home\Desktop\3434343\Desktop\3434343\Desktop\Татьяна\детсад\картинки\9754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55776" y="4005064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3434343\Desktop\3434343\Desktop\Татьяна\детсад\картинки\пешеходы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25608" y="1480300"/>
            <a:ext cx="6558760" cy="46129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ПЕШЕХОДЫ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0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ПАССАЖИРЫ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Home\Desktop\3434343\Desktop\3434343\Desktop\Татьяна\детсад\картинки\пассажи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836712"/>
            <a:ext cx="4550525" cy="3261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Home\Desktop\3434343\Desktop\3434343\Desktop\Татьяна\детсад\картинки\пассажиры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4393672" cy="3295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196752"/>
            <a:ext cx="3535623" cy="248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Наземный пассажирский транспорт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Home\Desktop\3434343\Desktop\3434343\Desktop\Татьяна\детсад\картинки\x_1796c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84784"/>
            <a:ext cx="4197260" cy="2364457"/>
          </a:xfrm>
          <a:prstGeom prst="rect">
            <a:avLst/>
          </a:prstGeom>
          <a:noFill/>
        </p:spPr>
      </p:pic>
      <p:pic>
        <p:nvPicPr>
          <p:cNvPr id="6" name="Picture 2" descr="C:\Users\Home\Desktop\3434343\Desktop\3434343\Desktop\Татьяна\детсад\картинки\0_7f73b_934441e3_XL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3933057"/>
            <a:ext cx="3528392" cy="2591392"/>
          </a:xfrm>
          <a:prstGeom prst="rect">
            <a:avLst/>
          </a:prstGeom>
          <a:noFill/>
        </p:spPr>
      </p:pic>
      <p:pic>
        <p:nvPicPr>
          <p:cNvPr id="7" name="Picture 2" descr="C:\Users\Home\Desktop\3434343\Desktop\3434343\Desktop\Татьяна\детсад\картинки\46111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3" y="4005064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2" descr="653658110.gif"/>
          <p:cNvPicPr>
            <a:picLocks noGrp="1" noChangeAspect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52120" y="4219176"/>
            <a:ext cx="3199212" cy="2378176"/>
          </a:xfrm>
        </p:spPr>
      </p:pic>
      <p:pic>
        <p:nvPicPr>
          <p:cNvPr id="12" name="Picture 2" descr="C:\Users\Home\Desktop\3434343\Desktop\3434343\Desktop\Татьяна\детсад\картинки\1307079231_212231543_1---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251520" y="3861048"/>
            <a:ext cx="3714045" cy="2472068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/>
          <a:stretch>
            <a:fillRect/>
          </a:stretch>
        </p:blipFill>
        <p:spPr bwMode="auto">
          <a:xfrm>
            <a:off x="3491880" y="2726922"/>
            <a:ext cx="2808312" cy="210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Водный пассажирский транспорт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43" name="Picture 3" descr="C:\Users\Home\Desktop\3434343\Desktop\3434343\Desktop\Татьяна\детсад\картинки\1485085_w640_h640_image61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836712"/>
            <a:ext cx="3312368" cy="2484276"/>
          </a:xfrm>
          <a:prstGeom prst="rect">
            <a:avLst/>
          </a:prstGeom>
          <a:noFill/>
        </p:spPr>
      </p:pic>
      <p:pic>
        <p:nvPicPr>
          <p:cNvPr id="1026" name="Picture 2" descr="C:\Users\Home\Desktop\3434343\Desktop\3434343\Desktop\Татьяна\детсад\картинки\kho_parom_20050703_s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48128" y="836713"/>
            <a:ext cx="3072343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178</TotalTime>
  <Words>16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САМОСВАЛ</vt:lpstr>
      <vt:lpstr>ГРУЗОВИК</vt:lpstr>
      <vt:lpstr>ЛЕСОВОЗ</vt:lpstr>
      <vt:lpstr>Водный грузовой транспорт</vt:lpstr>
      <vt:lpstr>ПЕШЕХОДЫ</vt:lpstr>
      <vt:lpstr>Слайд 7</vt:lpstr>
      <vt:lpstr>Наземный пассажирский транспорт</vt:lpstr>
      <vt:lpstr>Водный пассажирский транспорт</vt:lpstr>
      <vt:lpstr>СПЕЦТРАНСПОРТ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Admin</cp:lastModifiedBy>
  <cp:revision>20</cp:revision>
  <dcterms:created xsi:type="dcterms:W3CDTF">2012-11-19T11:50:41Z</dcterms:created>
  <dcterms:modified xsi:type="dcterms:W3CDTF">2018-03-10T16:04:06Z</dcterms:modified>
</cp:coreProperties>
</file>