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0" r:id="rId4"/>
    <p:sldId id="287" r:id="rId5"/>
    <p:sldId id="291" r:id="rId6"/>
    <p:sldId id="292" r:id="rId7"/>
    <p:sldId id="294" r:id="rId8"/>
    <p:sldId id="293" r:id="rId9"/>
    <p:sldId id="295" r:id="rId10"/>
    <p:sldId id="300" r:id="rId11"/>
    <p:sldId id="296" r:id="rId12"/>
    <p:sldId id="297" r:id="rId13"/>
    <p:sldId id="298" r:id="rId14"/>
    <p:sldId id="299" r:id="rId15"/>
    <p:sldId id="27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056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6366-270F-48D6-9457-959F8B1C7F73}" type="datetimeFigureOut">
              <a:rPr lang="ru-RU" smtClean="0"/>
              <a:t>30.04.2020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EB7-43ED-4BD1-AE27-B1BF6990CE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0061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6366-270F-48D6-9457-959F8B1C7F73}" type="datetimeFigureOut">
              <a:rPr lang="ru-RU" smtClean="0"/>
              <a:t>30.04.2020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EB7-43ED-4BD1-AE27-B1BF6990CE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45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6366-270F-48D6-9457-959F8B1C7F73}" type="datetimeFigureOut">
              <a:rPr lang="ru-RU" smtClean="0"/>
              <a:t>30.04.2020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EB7-43ED-4BD1-AE27-B1BF6990CE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349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6366-270F-48D6-9457-959F8B1C7F73}" type="datetimeFigureOut">
              <a:rPr lang="ru-RU" smtClean="0"/>
              <a:t>30.04.2020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EB7-43ED-4BD1-AE27-B1BF6990CE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314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6366-270F-48D6-9457-959F8B1C7F73}" type="datetimeFigureOut">
              <a:rPr lang="ru-RU" smtClean="0"/>
              <a:t>30.04.2020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EB7-43ED-4BD1-AE27-B1BF6990CE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08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6366-270F-48D6-9457-959F8B1C7F73}" type="datetimeFigureOut">
              <a:rPr lang="ru-RU" smtClean="0"/>
              <a:t>30.04.2020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EB7-43ED-4BD1-AE27-B1BF6990CE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264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6366-270F-48D6-9457-959F8B1C7F73}" type="datetimeFigureOut">
              <a:rPr lang="ru-RU" smtClean="0"/>
              <a:t>30.04.2020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EB7-43ED-4BD1-AE27-B1BF6990CE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226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6366-270F-48D6-9457-959F8B1C7F73}" type="datetimeFigureOut">
              <a:rPr lang="ru-RU" smtClean="0"/>
              <a:t>30.04.2020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EB7-43ED-4BD1-AE27-B1BF6990CE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850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6366-270F-48D6-9457-959F8B1C7F73}" type="datetimeFigureOut">
              <a:rPr lang="ru-RU" smtClean="0"/>
              <a:t>30.04.2020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EB7-43ED-4BD1-AE27-B1BF6990CE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22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6366-270F-48D6-9457-959F8B1C7F73}" type="datetimeFigureOut">
              <a:rPr lang="ru-RU" smtClean="0"/>
              <a:t>30.04.2020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EB7-43ED-4BD1-AE27-B1BF6990CE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06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6366-270F-48D6-9457-959F8B1C7F73}" type="datetimeFigureOut">
              <a:rPr lang="ru-RU" smtClean="0"/>
              <a:t>30.04.2020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EB7-43ED-4BD1-AE27-B1BF6990CE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920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6366-270F-48D6-9457-959F8B1C7F73}" type="datetimeFigureOut">
              <a:rPr lang="ru-RU" smtClean="0"/>
              <a:t>30.04.2020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32EB7-43ED-4BD1-AE27-B1BF6990CE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40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872208"/>
          </a:xfrm>
        </p:spPr>
        <p:txBody>
          <a:bodyPr>
            <a:normAutofit/>
          </a:bodyPr>
          <a:lstStyle/>
          <a:p>
            <a:r>
              <a:rPr lang="ru-RU" dirty="0" smtClean="0"/>
              <a:t>Презентация по аппликации на тему: «Мир, труд, май»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4725144"/>
            <a:ext cx="4320480" cy="1728192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Выполнила: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воспитательгруппы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№ </a:t>
            </a:r>
            <a:r>
              <a:rPr lang="ru-RU" sz="2400" dirty="0" smtClean="0">
                <a:solidFill>
                  <a:schemeClr val="tx1"/>
                </a:solidFill>
              </a:rPr>
              <a:t>6 </a:t>
            </a:r>
            <a:r>
              <a:rPr lang="ru-RU" sz="2400" dirty="0" err="1" smtClean="0">
                <a:solidFill>
                  <a:schemeClr val="tx1"/>
                </a:solidFill>
              </a:rPr>
              <a:t>Леванова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Инна Григорьевна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757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6 этап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dirty="0"/>
              <a:t>Из белой бумаги вырежьте тельца голубей. Ножницами сделайте им бахрому на </a:t>
            </a:r>
            <a:r>
              <a:rPr lang="ru-RU" sz="2000" dirty="0" smtClean="0"/>
              <a:t>хвостиках.</a:t>
            </a:r>
            <a:endParaRPr lang="ru-RU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282700"/>
            <a:ext cx="511175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553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7 этап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400" dirty="0"/>
              <a:t>Из ватных дисков вырежьте крылышки для голубей</a:t>
            </a:r>
            <a:r>
              <a:rPr lang="ru-RU" dirty="0"/>
              <a:t>.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844824"/>
            <a:ext cx="524542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188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8 этап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Приклейте крылышки голубям и нарисуйте глазки фломастером.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223" y="1556792"/>
            <a:ext cx="4391403" cy="456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278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9 этап (заключительный)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Приклейте голубей на </a:t>
            </a:r>
            <a:r>
              <a:rPr lang="ru-RU" sz="2400" dirty="0" smtClean="0"/>
              <a:t>фон.</a:t>
            </a:r>
            <a:endParaRPr lang="ru-RU" sz="24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512094"/>
            <a:ext cx="511175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705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07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9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Аппликация к 1 мая </a:t>
            </a:r>
            <a:br>
              <a:rPr lang="ru-RU" dirty="0" smtClean="0"/>
            </a:br>
            <a:r>
              <a:rPr lang="ru-RU" dirty="0" smtClean="0"/>
              <a:t>«Голуби над городом»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dirty="0"/>
              <a:t>Люди на улице</a:t>
            </a:r>
          </a:p>
          <a:p>
            <a:pPr marL="0" indent="0" algn="ctr">
              <a:buNone/>
            </a:pPr>
            <a:r>
              <a:rPr lang="ru-RU" dirty="0"/>
              <a:t>Подняли головы:</a:t>
            </a:r>
          </a:p>
          <a:p>
            <a:pPr marL="0" indent="0" algn="ctr">
              <a:buNone/>
            </a:pPr>
            <a:r>
              <a:rPr lang="ru-RU" dirty="0"/>
              <a:t>Голуби, голуби,</a:t>
            </a:r>
          </a:p>
          <a:p>
            <a:pPr marL="0" indent="0" algn="ctr">
              <a:buNone/>
            </a:pPr>
            <a:r>
              <a:rPr lang="ru-RU" dirty="0"/>
              <a:t>Белые голуби,</a:t>
            </a:r>
          </a:p>
          <a:p>
            <a:pPr marL="0" indent="0" algn="ctr">
              <a:buNone/>
            </a:pPr>
            <a:r>
              <a:rPr lang="ru-RU" dirty="0"/>
              <a:t>Шумом их крыльев</a:t>
            </a:r>
          </a:p>
          <a:p>
            <a:pPr marL="0" indent="0" algn="ctr">
              <a:buNone/>
            </a:pPr>
            <a:r>
              <a:rPr lang="ru-RU" dirty="0"/>
              <a:t>Город наполнен,</a:t>
            </a:r>
          </a:p>
          <a:p>
            <a:pPr marL="0" indent="0" algn="ctr">
              <a:buNone/>
            </a:pPr>
            <a:r>
              <a:rPr lang="ru-RU" dirty="0"/>
              <a:t>Людям о мире</a:t>
            </a:r>
          </a:p>
          <a:p>
            <a:pPr marL="0" indent="0" algn="ctr">
              <a:buNone/>
            </a:pPr>
            <a:r>
              <a:rPr lang="ru-RU" dirty="0"/>
              <a:t>Голубь напомнил.</a:t>
            </a:r>
          </a:p>
          <a:p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	Голуби </a:t>
            </a:r>
            <a:r>
              <a:rPr lang="ru-RU" dirty="0"/>
              <a:t>— прекрасные белые птицы, которые символизируют мир на земле! Замечательную  и не сложную поделку можно сделать с детьми, которая отлична подойдет к празднику 1 мая! </a:t>
            </a:r>
            <a:r>
              <a:rPr lang="ru-RU" dirty="0" smtClean="0"/>
              <a:t>Мы будем использовать самодельную </a:t>
            </a:r>
            <a:r>
              <a:rPr lang="ru-RU" dirty="0"/>
              <a:t>цветную бумагу для создания домов. А голубей мы </a:t>
            </a:r>
            <a:r>
              <a:rPr lang="ru-RU" dirty="0" smtClean="0"/>
              <a:t>сделаем </a:t>
            </a:r>
            <a:r>
              <a:rPr lang="ru-RU" dirty="0"/>
              <a:t>из обычной белой бумаги, </a:t>
            </a:r>
            <a:r>
              <a:rPr lang="ru-RU" dirty="0" smtClean="0"/>
              <a:t>добавим </a:t>
            </a:r>
            <a:r>
              <a:rPr lang="ru-RU" dirty="0"/>
              <a:t>им бахромы и </a:t>
            </a:r>
            <a:r>
              <a:rPr lang="ru-RU" dirty="0" smtClean="0"/>
              <a:t>украсим ватными </a:t>
            </a:r>
            <a:r>
              <a:rPr lang="ru-RU" dirty="0"/>
              <a:t>дисками. Так они смотрятся </a:t>
            </a:r>
            <a:r>
              <a:rPr lang="ru-RU" dirty="0" err="1"/>
              <a:t>фактурнее</a:t>
            </a:r>
            <a:r>
              <a:rPr lang="ru-RU" dirty="0"/>
              <a:t> и добавляют аппликации объём.</a:t>
            </a:r>
          </a:p>
        </p:txBody>
      </p:sp>
    </p:spTree>
    <p:extLst>
      <p:ext uri="{BB962C8B-B14F-4D97-AF65-F5344CB8AC3E}">
        <p14:creationId xmlns:p14="http://schemas.microsoft.com/office/powerpoint/2010/main" val="1855242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801688"/>
            <a:ext cx="7346950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16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668102"/>
            <a:ext cx="5111750" cy="506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МАТЕРИАЛЫ: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-лист </a:t>
            </a:r>
            <a:r>
              <a:rPr lang="ru-RU" sz="2000" dirty="0"/>
              <a:t>цветного картона синего цвета;</a:t>
            </a:r>
          </a:p>
          <a:p>
            <a:r>
              <a:rPr lang="ru-RU" sz="2000" dirty="0" smtClean="0"/>
              <a:t>-ватные </a:t>
            </a:r>
            <a:r>
              <a:rPr lang="ru-RU" sz="2000" dirty="0"/>
              <a:t>диски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-белая </a:t>
            </a:r>
            <a:r>
              <a:rPr lang="ru-RU" sz="2000" dirty="0" smtClean="0"/>
              <a:t>бумага;</a:t>
            </a:r>
            <a:endParaRPr lang="ru-RU" sz="2000" dirty="0"/>
          </a:p>
          <a:p>
            <a:r>
              <a:rPr lang="ru-RU" sz="2000" dirty="0" smtClean="0"/>
              <a:t>-фломастер </a:t>
            </a:r>
            <a:r>
              <a:rPr lang="ru-RU" sz="2000" dirty="0"/>
              <a:t>черного цвета;</a:t>
            </a:r>
          </a:p>
          <a:p>
            <a:r>
              <a:rPr lang="ru-RU" sz="2000" dirty="0" smtClean="0"/>
              <a:t>-ножницы</a:t>
            </a:r>
            <a:r>
              <a:rPr lang="ru-RU" sz="2000" dirty="0"/>
              <a:t>;</a:t>
            </a:r>
          </a:p>
          <a:p>
            <a:r>
              <a:rPr lang="ru-RU" sz="2000" dirty="0" smtClean="0"/>
              <a:t>-клей </a:t>
            </a:r>
            <a:r>
              <a:rPr lang="ru-RU" sz="2000" dirty="0"/>
              <a:t>ПВА;</a:t>
            </a:r>
          </a:p>
          <a:p>
            <a:r>
              <a:rPr lang="ru-RU" sz="2000" dirty="0" smtClean="0"/>
              <a:t>-фактурная </a:t>
            </a:r>
            <a:r>
              <a:rPr lang="ru-RU" sz="2000" dirty="0"/>
              <a:t>(или цветная) бумага.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08720"/>
            <a:ext cx="4624189" cy="566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124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КАК </a:t>
            </a:r>
            <a:r>
              <a:rPr lang="ru-RU" sz="2800" dirty="0"/>
              <a:t>СДЕЛАТЬ</a:t>
            </a:r>
            <a:r>
              <a:rPr lang="ru-RU" sz="2800" dirty="0" smtClean="0"/>
              <a:t>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1 этап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Для </a:t>
            </a:r>
            <a:r>
              <a:rPr lang="ru-RU" sz="1800" dirty="0"/>
              <a:t>домиков мы </a:t>
            </a:r>
            <a:r>
              <a:rPr lang="ru-RU" sz="1800" dirty="0" smtClean="0"/>
              <a:t>будем использовать остатки </a:t>
            </a:r>
            <a:r>
              <a:rPr lang="ru-RU" sz="1800" dirty="0"/>
              <a:t>разной самодельной фактурной бумаги. Вы можете попросить ребенка сделать свою цветную фактурную бумагу разными материалами (восковые мелки, гуашь, акварель) или использовать готовую цветную бумагу разных цветов.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44824"/>
            <a:ext cx="511175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343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2 этап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Вырежьте из цветной бумаги детали для домиков разных размеров (прямоугольники и треугольники-крыши)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72816"/>
            <a:ext cx="511175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348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3 этап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Приклейте домики на фон.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44824"/>
            <a:ext cx="511175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354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4 этап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Из белой бумаги вырежьте прямоугольные окошки разных размеров. Черным фломастером нарисуйте рамочки в окошках.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08720"/>
            <a:ext cx="439140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499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5 этап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Приклейте окошки на </a:t>
            </a:r>
            <a:r>
              <a:rPr lang="ru-RU" sz="2400" dirty="0" smtClean="0"/>
              <a:t>домики.</a:t>
            </a:r>
            <a:endParaRPr lang="ru-RU" sz="24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12094"/>
            <a:ext cx="511175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1933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1748</TotalTime>
  <Words>224</Words>
  <Application>Microsoft Office PowerPoint</Application>
  <PresentationFormat>Экран (4:3)</PresentationFormat>
  <Paragraphs>41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по аппликации на тему: «Мир, труд, май»</vt:lpstr>
      <vt:lpstr>Аппликация к 1 мая  «Голуби над городом»</vt:lpstr>
      <vt:lpstr>Презентация PowerPoint</vt:lpstr>
      <vt:lpstr>МАТЕРИАЛЫ: </vt:lpstr>
      <vt:lpstr>      КАК СДЕЛАТЬ:  1 этап</vt:lpstr>
      <vt:lpstr>2 этап</vt:lpstr>
      <vt:lpstr>3 этап</vt:lpstr>
      <vt:lpstr>4 этап</vt:lpstr>
      <vt:lpstr>5 этап</vt:lpstr>
      <vt:lpstr>Презентация PowerPoint</vt:lpstr>
      <vt:lpstr>6 этап</vt:lpstr>
      <vt:lpstr>7 этап</vt:lpstr>
      <vt:lpstr>8 этап</vt:lpstr>
      <vt:lpstr>9 этап (заключительный)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eMachines</dc:creator>
  <cp:lastModifiedBy>aleksei-byakinaleksei-byakin@outlook.com</cp:lastModifiedBy>
  <cp:revision>72</cp:revision>
  <dcterms:created xsi:type="dcterms:W3CDTF">2018-12-05T13:39:32Z</dcterms:created>
  <dcterms:modified xsi:type="dcterms:W3CDTF">2020-04-30T16:48:11Z</dcterms:modified>
</cp:coreProperties>
</file>