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62" r:id="rId12"/>
    <p:sldId id="25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5000"/>
    <a:srgbClr val="007A00"/>
    <a:srgbClr val="194B32"/>
    <a:srgbClr val="006600"/>
    <a:srgbClr val="6C0000"/>
    <a:srgbClr val="753805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10DE1-02C5-4A45-B5AD-5FE953DA5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272808" cy="648072"/>
          </a:xfrm>
        </p:spPr>
        <p:txBody>
          <a:bodyPr>
            <a:normAutofit/>
          </a:bodyPr>
          <a:lstStyle/>
          <a:p>
            <a:r>
              <a:rPr lang="ru-RU" sz="3600" dirty="0"/>
              <a:t>МДОУ «Детский сад №68»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F4F2ED-6C5C-4C47-8FDC-4E337992F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7056784" cy="2304256"/>
          </a:xfrm>
        </p:spPr>
        <p:txBody>
          <a:bodyPr>
            <a:normAutofit/>
          </a:bodyPr>
          <a:lstStyle/>
          <a:p>
            <a:r>
              <a:rPr lang="ru-RU" sz="60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  <a:ea typeface="+mj-ea"/>
              </a:rPr>
              <a:t>Мордовский заповедник</a:t>
            </a:r>
            <a:endParaRPr lang="ru-RU" sz="6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396E7-1D64-43EE-BBC0-7CC5EA1C9EEA}"/>
              </a:ext>
            </a:extLst>
          </p:cNvPr>
          <p:cNvSpPr txBox="1"/>
          <p:nvPr/>
        </p:nvSpPr>
        <p:spPr>
          <a:xfrm>
            <a:off x="3563888" y="472514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Выполнила: Пискайкина Л.В.-воспитатель первой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390506261"/>
      </p:ext>
    </p:extLst>
  </p:cSld>
  <p:clrMapOvr>
    <a:masterClrMapping/>
  </p:clrMapOvr>
  <p:transition spd="med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1920" y="47667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_BodoniNova"/>
              </a:rPr>
              <a:t>Виды, которые восстановлены длительной охраной.</a:t>
            </a:r>
          </a:p>
        </p:txBody>
      </p:sp>
      <p:pic>
        <p:nvPicPr>
          <p:cNvPr id="24578" name="Picture 2" descr="http://fs103.jpe.ru/6809/1741825_88088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72816"/>
            <a:ext cx="3871099" cy="38884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4048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_BodoniNova"/>
              </a:rPr>
              <a:t>Бобр</a:t>
            </a:r>
          </a:p>
        </p:txBody>
      </p:sp>
      <p:pic>
        <p:nvPicPr>
          <p:cNvPr id="24580" name="Picture 4" descr="http://www.outdoors.ru/hunter/img/kun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3333750" cy="2219326"/>
          </a:xfrm>
          <a:prstGeom prst="rect">
            <a:avLst/>
          </a:prstGeom>
          <a:noFill/>
        </p:spPr>
      </p:pic>
      <p:pic>
        <p:nvPicPr>
          <p:cNvPr id="24582" name="Picture 6" descr="http://www.tepid.ru/images/moos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933056"/>
            <a:ext cx="2448272" cy="220344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7584" y="342900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_BodoniNova"/>
              </a:rPr>
              <a:t>Лесная куница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5816" y="616530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_BodoniNova"/>
              </a:rPr>
              <a:t>Лось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45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opguns.ru/images/birdsdata/data/2015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76672"/>
            <a:ext cx="4548386" cy="2671544"/>
          </a:xfrm>
          <a:prstGeom prst="rect">
            <a:avLst/>
          </a:prstGeom>
          <a:noFill/>
        </p:spPr>
      </p:pic>
      <p:pic>
        <p:nvPicPr>
          <p:cNvPr id="8196" name="Picture 4" descr="http://birds-altay.ru/wp-content/uploads/2011/01/29-350x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4104456" cy="29200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328498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_BodoniNova"/>
              </a:rPr>
              <a:t>Глухарь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249289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_BodoniNova"/>
              </a:rPr>
              <a:t>Рябчик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653136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i="1" dirty="0"/>
          </a:p>
        </p:txBody>
      </p:sp>
      <p:pic>
        <p:nvPicPr>
          <p:cNvPr id="11266" name="Picture 2" descr="http://vcpa.progressor.ru/images/Logos/mordovskiy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4968552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7780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/>
              </a:rPr>
              <a:t>                Расположение</a:t>
            </a:r>
          </a:p>
        </p:txBody>
      </p:sp>
      <p:pic>
        <p:nvPicPr>
          <p:cNvPr id="1026" name="Picture 2" descr="C:\Documents and Settings\user\Рабочий стол\3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6643170" cy="44644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580526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_BodoniNova"/>
              </a:rPr>
              <a:t>Заповедник расположен на берегу реки Мокша в </a:t>
            </a:r>
            <a:r>
              <a:rPr lang="ru-RU" sz="2000" b="1" dirty="0" err="1">
                <a:solidFill>
                  <a:srgbClr val="C00000"/>
                </a:solidFill>
                <a:latin typeface="a_BodoniNova"/>
              </a:rPr>
              <a:t>Темниковском</a:t>
            </a:r>
            <a:r>
              <a:rPr lang="ru-RU" sz="2000" b="1" dirty="0">
                <a:solidFill>
                  <a:srgbClr val="C00000"/>
                </a:solidFill>
                <a:latin typeface="a_BodoniNova"/>
              </a:rPr>
              <a:t> районе Мордовии.</a:t>
            </a:r>
          </a:p>
        </p:txBody>
      </p:sp>
    </p:spTree>
  </p:cSld>
  <p:clrMapOvr>
    <a:masterClrMapping/>
  </p:clrMapOvr>
  <p:transition spd="med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9912" y="69269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_BodoniNova"/>
              </a:rPr>
              <a:t>Виды европейской тайги</a:t>
            </a:r>
          </a:p>
        </p:txBody>
      </p:sp>
      <p:pic>
        <p:nvPicPr>
          <p:cNvPr id="10242" name="Picture 2" descr="http://xn----8sbiecm6bhdx8i.xn--p1ai/sites/default/files/buriy_medv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4367073" cy="3712012"/>
          </a:xfrm>
          <a:prstGeom prst="rect">
            <a:avLst/>
          </a:prstGeom>
          <a:noFill/>
        </p:spPr>
      </p:pic>
      <p:pic>
        <p:nvPicPr>
          <p:cNvPr id="10244" name="Picture 4" descr="http://savepic.org/5571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044" y="1268760"/>
            <a:ext cx="3840426" cy="28803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_BodoniNova"/>
              </a:rPr>
              <a:t>Бурый медведь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0072" y="436510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_BodoniNova"/>
              </a:rPr>
              <a:t>Лось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880" y="332656"/>
            <a:ext cx="5652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_BodoniNova"/>
              </a:rPr>
              <a:t>Виды восточноевропейских смешанных лесов.</a:t>
            </a:r>
          </a:p>
        </p:txBody>
      </p:sp>
      <p:pic>
        <p:nvPicPr>
          <p:cNvPr id="7170" name="Picture 2" descr="http://www.yaroslavlzoo.ru/files/pagegroup/be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2608855" cy="2456673"/>
          </a:xfrm>
          <a:prstGeom prst="rect">
            <a:avLst/>
          </a:prstGeom>
          <a:noFill/>
        </p:spPr>
      </p:pic>
      <p:pic>
        <p:nvPicPr>
          <p:cNvPr id="7172" name="Picture 4" descr="http://zooclub.ru/attach/11000/11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340768"/>
            <a:ext cx="3531728" cy="2160240"/>
          </a:xfrm>
          <a:prstGeom prst="rect">
            <a:avLst/>
          </a:prstGeom>
          <a:noFill/>
        </p:spPr>
      </p:pic>
      <p:pic>
        <p:nvPicPr>
          <p:cNvPr id="7174" name="Picture 6" descr="http://www.zooeco.com/Images/European-polecat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772816"/>
            <a:ext cx="1704975" cy="2047876"/>
          </a:xfrm>
          <a:prstGeom prst="rect">
            <a:avLst/>
          </a:prstGeom>
          <a:noFill/>
        </p:spPr>
      </p:pic>
      <p:pic>
        <p:nvPicPr>
          <p:cNvPr id="7176" name="Picture 8" descr="http://tambov-zoo.ru/alfaident/data/O/Oreshnikovaya-sonya/adFotoBig/Oreshnikovaya-sonya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09120"/>
            <a:ext cx="2664296" cy="1776197"/>
          </a:xfrm>
          <a:prstGeom prst="rect">
            <a:avLst/>
          </a:prstGeom>
          <a:noFill/>
        </p:spPr>
      </p:pic>
      <p:pic>
        <p:nvPicPr>
          <p:cNvPr id="7178" name="Picture 10" descr="http://www.ecosystema.ru/01welcome/articles/piskunov/0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717032"/>
            <a:ext cx="3381085" cy="26642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5536" y="4077073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Белка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623731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_BodoniNova"/>
              </a:rPr>
              <a:t>Орешниковая соня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64288" y="393305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_BodoniNova"/>
              </a:rPr>
              <a:t>Лесной хорек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1920" y="335699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_BodoniNova"/>
              </a:rPr>
              <a:t>Куница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3928" y="638132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_BodoniNova"/>
              </a:rPr>
              <a:t>Бурозубка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aturelight.ru/photo/2010-05-04/31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4664"/>
            <a:ext cx="3058099" cy="2347941"/>
          </a:xfrm>
          <a:prstGeom prst="rect">
            <a:avLst/>
          </a:prstGeom>
          <a:noFill/>
        </p:spPr>
      </p:pic>
      <p:pic>
        <p:nvPicPr>
          <p:cNvPr id="6148" name="Picture 4" descr="http://storage.onbird.ru/bird/photo/soyka/soyka%20foto%204%20(onbird.ru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24744"/>
            <a:ext cx="3465385" cy="2376264"/>
          </a:xfrm>
          <a:prstGeom prst="rect">
            <a:avLst/>
          </a:prstGeom>
          <a:noFill/>
        </p:spPr>
      </p:pic>
      <p:pic>
        <p:nvPicPr>
          <p:cNvPr id="6150" name="Picture 6" descr="http://www.tepid.ru/images/eurasian-golden-oriole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140968"/>
            <a:ext cx="3215624" cy="2808312"/>
          </a:xfrm>
          <a:prstGeom prst="rect">
            <a:avLst/>
          </a:prstGeom>
          <a:noFill/>
        </p:spPr>
      </p:pic>
      <p:pic>
        <p:nvPicPr>
          <p:cNvPr id="6152" name="Picture 8" descr="http://www.redbook.ru/images/DSC_500-6+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789040"/>
            <a:ext cx="3398941" cy="24132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84168" y="278092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_BodoniNova"/>
              </a:rPr>
              <a:t>Тетерев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0152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_BodoniNova"/>
              </a:rPr>
              <a:t>Иволга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342900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_BodoniNova"/>
              </a:rPr>
              <a:t>Сойка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608" y="630932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_BodoniNova"/>
              </a:rPr>
              <a:t>Мухоловка-пеструшка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1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7944" y="33265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_BodoniNova"/>
              </a:rPr>
              <a:t>Виды степной фауны.</a:t>
            </a:r>
          </a:p>
        </p:txBody>
      </p:sp>
      <p:pic>
        <p:nvPicPr>
          <p:cNvPr id="5122" name="Picture 2" descr="http://zookrug.net/files/u35/2_tushk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908720"/>
            <a:ext cx="3867150" cy="2457451"/>
          </a:xfrm>
          <a:prstGeom prst="rect">
            <a:avLst/>
          </a:prstGeom>
          <a:noFill/>
        </p:spPr>
      </p:pic>
      <p:pic>
        <p:nvPicPr>
          <p:cNvPr id="5124" name="Picture 4" descr="http://animals-wild.ru/uploads/posts/2015-04/1429457687_a-5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3994387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32040" y="335699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_BodoniNova"/>
              </a:rPr>
              <a:t>Большой тушканчик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608" y="522920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_BodoniNova"/>
              </a:rPr>
              <a:t>Степная пеструшка</a:t>
            </a:r>
          </a:p>
        </p:txBody>
      </p:sp>
      <p:pic>
        <p:nvPicPr>
          <p:cNvPr id="5126" name="Picture 6" descr="http://two-worlds.ru/wp-content/uploads/2014/08/og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933056"/>
            <a:ext cx="3517351" cy="24482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43608" y="602128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rgbClr val="C00000"/>
                </a:solidFill>
                <a:latin typeface="a_BodoniNova"/>
              </a:rPr>
              <a:t>Серый хомячок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oasii.ru/wp-content/uploads/2014/02/sizogolovka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38325"/>
            <a:ext cx="4330766" cy="33346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378904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_BodoniNova"/>
              </a:rPr>
              <a:t>Сизоворонка</a:t>
            </a:r>
          </a:p>
        </p:txBody>
      </p:sp>
      <p:pic>
        <p:nvPicPr>
          <p:cNvPr id="4100" name="Picture 4" descr="http://zverevedia.ru/files/dino/1392147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4464496" cy="312514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76056" y="573325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_BodoniNova"/>
              </a:rPr>
              <a:t>Золотая щурка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1960" y="476672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_BodoniNova"/>
              </a:rPr>
              <a:t>Охотничьи животные</a:t>
            </a:r>
          </a:p>
        </p:txBody>
      </p:sp>
      <p:pic>
        <p:nvPicPr>
          <p:cNvPr id="3074" name="Picture 2" descr="http://animalbox.ru/wp-content/uploads/2011/09/Lepus-timid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052736"/>
            <a:ext cx="4389512" cy="2932057"/>
          </a:xfrm>
          <a:prstGeom prst="rect">
            <a:avLst/>
          </a:prstGeom>
          <a:noFill/>
        </p:spPr>
      </p:pic>
      <p:pic>
        <p:nvPicPr>
          <p:cNvPr id="3076" name="Picture 4" descr="http://grow-clever.com/wp-content/uploads/2013/08/lis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3994240" cy="29969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4048" y="422108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_BodoniNova"/>
              </a:rPr>
              <a:t>Заяц-беляк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7984" y="587727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_BodoniNova"/>
              </a:rPr>
              <a:t>Лисица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in 1415312419 vi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5856651" cy="43924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6021288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_BodoniNova"/>
              </a:rPr>
              <a:t>Русская выхухоль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3928" y="47667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a_BodoniNova"/>
              </a:rPr>
              <a:t>Редкий вид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88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a_BodoniNova</vt:lpstr>
      <vt:lpstr>Arial</vt:lpstr>
      <vt:lpstr>Times New Roman</vt:lpstr>
      <vt:lpstr>Тема Office</vt:lpstr>
      <vt:lpstr>МДОУ «Детский сад №68»</vt:lpstr>
      <vt:lpstr>                Расположение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Людмила Пискайкина</cp:lastModifiedBy>
  <cp:revision>37</cp:revision>
  <dcterms:created xsi:type="dcterms:W3CDTF">2014-08-08T16:01:14Z</dcterms:created>
  <dcterms:modified xsi:type="dcterms:W3CDTF">2020-04-22T11:26:33Z</dcterms:modified>
</cp:coreProperties>
</file>