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9" r:id="rId3"/>
    <p:sldId id="280" r:id="rId4"/>
    <p:sldId id="281" r:id="rId5"/>
    <p:sldId id="288" r:id="rId6"/>
    <p:sldId id="287" r:id="rId7"/>
    <p:sldId id="283" r:id="rId8"/>
    <p:sldId id="289" r:id="rId9"/>
    <p:sldId id="275" r:id="rId10"/>
    <p:sldId id="276" r:id="rId11"/>
    <p:sldId id="290" r:id="rId12"/>
    <p:sldId id="285" r:id="rId13"/>
    <p:sldId id="266" r:id="rId14"/>
    <p:sldId id="267" r:id="rId15"/>
    <p:sldId id="286" r:id="rId16"/>
    <p:sldId id="274" r:id="rId17"/>
    <p:sldId id="273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66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11281-F124-4007-BD69-2D86A353F579}" type="datetimeFigureOut">
              <a:rPr lang="ru-RU" smtClean="0"/>
              <a:pPr/>
              <a:t>04.12.2018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FE692-0980-49A5-BA79-AE7E4634CB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11281-F124-4007-BD69-2D86A353F579}" type="datetimeFigureOut">
              <a:rPr lang="ru-RU" smtClean="0"/>
              <a:pPr/>
              <a:t>04.12.2018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FE692-0980-49A5-BA79-AE7E4634CB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11281-F124-4007-BD69-2D86A353F579}" type="datetimeFigureOut">
              <a:rPr lang="ru-RU" smtClean="0"/>
              <a:pPr/>
              <a:t>04.12.2018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FE692-0980-49A5-BA79-AE7E4634CB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11281-F124-4007-BD69-2D86A353F579}" type="datetimeFigureOut">
              <a:rPr lang="ru-RU" smtClean="0"/>
              <a:pPr/>
              <a:t>04.12.2018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FE692-0980-49A5-BA79-AE7E4634CB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11281-F124-4007-BD69-2D86A353F579}" type="datetimeFigureOut">
              <a:rPr lang="ru-RU" smtClean="0"/>
              <a:pPr/>
              <a:t>04.12.2018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FE692-0980-49A5-BA79-AE7E4634CB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11281-F124-4007-BD69-2D86A353F579}" type="datetimeFigureOut">
              <a:rPr lang="ru-RU" smtClean="0"/>
              <a:pPr/>
              <a:t>04.12.2018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FE692-0980-49A5-BA79-AE7E4634CB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11281-F124-4007-BD69-2D86A353F579}" type="datetimeFigureOut">
              <a:rPr lang="ru-RU" smtClean="0"/>
              <a:pPr/>
              <a:t>04.12.2018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FE692-0980-49A5-BA79-AE7E4634CB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11281-F124-4007-BD69-2D86A353F579}" type="datetimeFigureOut">
              <a:rPr lang="ru-RU" smtClean="0"/>
              <a:pPr/>
              <a:t>04.12.2018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FE692-0980-49A5-BA79-AE7E4634CB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11281-F124-4007-BD69-2D86A353F579}" type="datetimeFigureOut">
              <a:rPr lang="ru-RU" smtClean="0"/>
              <a:pPr/>
              <a:t>04.12.2018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FE692-0980-49A5-BA79-AE7E4634CB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11281-F124-4007-BD69-2D86A353F579}" type="datetimeFigureOut">
              <a:rPr lang="ru-RU" smtClean="0"/>
              <a:pPr/>
              <a:t>04.12.2018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FE692-0980-49A5-BA79-AE7E4634CB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11281-F124-4007-BD69-2D86A353F579}" type="datetimeFigureOut">
              <a:rPr lang="ru-RU" smtClean="0"/>
              <a:pPr/>
              <a:t>04.12.2018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FE692-0980-49A5-BA79-AE7E4634CB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811281-F124-4007-BD69-2D86A353F579}" type="datetimeFigureOut">
              <a:rPr lang="ru-RU" smtClean="0"/>
              <a:pPr/>
              <a:t>04.12.2018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1FE692-0980-49A5-BA79-AE7E4634CBB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12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11" Type="http://schemas.openxmlformats.org/officeDocument/2006/relationships/image" Target="../media/image42.jpeg"/><Relationship Id="rId5" Type="http://schemas.openxmlformats.org/officeDocument/2006/relationships/image" Target="../media/image36.jpeg"/><Relationship Id="rId10" Type="http://schemas.openxmlformats.org/officeDocument/2006/relationships/image" Target="../media/image41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weili_13443545.jpg"/>
          <p:cNvPicPr>
            <a:picLocks noChangeAspect="1"/>
          </p:cNvPicPr>
          <p:nvPr/>
        </p:nvPicPr>
        <p:blipFill>
          <a:blip r:embed="rId2" cstate="print">
            <a:lum contrast="30000"/>
          </a:blip>
          <a:srcRect r="6293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988840"/>
            <a:ext cx="7772400" cy="1470025"/>
          </a:xfrm>
        </p:spPr>
        <p:txBody>
          <a:bodyPr>
            <a:normAutofit fontScale="9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>
              <a:lnSpc>
                <a:spcPct val="150000"/>
              </a:lnSpc>
            </a:pPr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/>
            </a:r>
            <a:b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</a:br>
            <a:r>
              <a:rPr lang="ru-RU" sz="3600" b="1" cap="all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50000" endPos="50000" dist="5000" dir="5400000" sy="-100000" rotWithShape="0"/>
                </a:effectLst>
                <a:latin typeface="Arial Black" pitchFamily="34" charset="0"/>
              </a:rPr>
              <a:t>развитие экспериментальной деятельности с детьми старшего дошкольного возраста  на занятиях по экологическому воспитанию</a:t>
            </a:r>
            <a:endParaRPr lang="ru-RU" b="1" cap="all" dirty="0">
              <a:ln w="0"/>
              <a:solidFill>
                <a:schemeClr val="accent5">
                  <a:lumMod val="50000"/>
                </a:schemeClr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12700" stA="50000" endPos="50000" dist="5000" dir="5400000" sy="-100000" rotWithShape="0"/>
              </a:effectLst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79704" y="5805264"/>
            <a:ext cx="2664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Воспитатель Сулеева Г.Н.</a:t>
            </a: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eili_13443545.jpg"/>
          <p:cNvPicPr>
            <a:picLocks noChangeAspect="1"/>
          </p:cNvPicPr>
          <p:nvPr/>
        </p:nvPicPr>
        <p:blipFill>
          <a:blip r:embed="rId2" cstate="print">
            <a:lum contrast="30000"/>
          </a:blip>
          <a:srcRect r="629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Рисунок 7" descr="IMG_20180208_073803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tretch>
            <a:fillRect/>
          </a:stretch>
        </p:blipFill>
        <p:spPr>
          <a:xfrm>
            <a:off x="0" y="260648"/>
            <a:ext cx="3563888" cy="6346651"/>
          </a:xfrm>
          <a:prstGeom prst="rect">
            <a:avLst/>
          </a:prstGeom>
        </p:spPr>
      </p:pic>
      <p:pic>
        <p:nvPicPr>
          <p:cNvPr id="9" name="Рисунок 8" descr="20181014_222056-COLLAGE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tretch>
            <a:fillRect/>
          </a:stretch>
        </p:blipFill>
        <p:spPr>
          <a:xfrm>
            <a:off x="3815408" y="764704"/>
            <a:ext cx="5328592" cy="53285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eili_13443545.jpg"/>
          <p:cNvPicPr>
            <a:picLocks noChangeAspect="1"/>
          </p:cNvPicPr>
          <p:nvPr/>
        </p:nvPicPr>
        <p:blipFill>
          <a:blip r:embed="rId2" cstate="print">
            <a:lum contrast="30000"/>
          </a:blip>
          <a:srcRect r="6293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pic>
        <p:nvPicPr>
          <p:cNvPr id="4" name="Рисунок 3" descr="IMG_20180208_155709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tretch>
            <a:fillRect/>
          </a:stretch>
        </p:blipFill>
        <p:spPr>
          <a:xfrm>
            <a:off x="0" y="3501008"/>
            <a:ext cx="4139952" cy="3104964"/>
          </a:xfrm>
          <a:prstGeom prst="rect">
            <a:avLst/>
          </a:prstGeom>
        </p:spPr>
      </p:pic>
      <p:pic>
        <p:nvPicPr>
          <p:cNvPr id="5" name="Рисунок 4" descr="IMG_20171004_090524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rcRect l="16138"/>
          <a:stretch>
            <a:fillRect/>
          </a:stretch>
        </p:blipFill>
        <p:spPr>
          <a:xfrm>
            <a:off x="3563888" y="0"/>
            <a:ext cx="5013443" cy="3356992"/>
          </a:xfrm>
          <a:prstGeom prst="rect">
            <a:avLst/>
          </a:prstGeom>
        </p:spPr>
      </p:pic>
      <p:pic>
        <p:nvPicPr>
          <p:cNvPr id="6" name="Рисунок 5" descr="1533234457080_5.jpg"/>
          <p:cNvPicPr>
            <a:picLocks noChangeAspect="1"/>
          </p:cNvPicPr>
          <p:nvPr/>
        </p:nvPicPr>
        <p:blipFill>
          <a:blip r:embed="rId5" cstate="print">
            <a:lum contrast="40000"/>
          </a:blip>
          <a:srcRect t="19940"/>
          <a:stretch>
            <a:fillRect/>
          </a:stretch>
        </p:blipFill>
        <p:spPr>
          <a:xfrm>
            <a:off x="4212765" y="3645024"/>
            <a:ext cx="4931235" cy="296094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620688"/>
            <a:ext cx="34918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ОПЫТЫ </a:t>
            </a:r>
          </a:p>
          <a:p>
            <a:pPr algn="ctr"/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С ОВОЩАМИ,</a:t>
            </a:r>
          </a:p>
          <a:p>
            <a:pPr algn="ctr"/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 ОРЕХАМИ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eili_13443545.jpg"/>
          <p:cNvPicPr>
            <a:picLocks noChangeAspect="1"/>
          </p:cNvPicPr>
          <p:nvPr/>
        </p:nvPicPr>
        <p:blipFill>
          <a:blip r:embed="rId2" cstate="print">
            <a:lum contrast="30000"/>
          </a:blip>
          <a:srcRect r="6293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pic>
        <p:nvPicPr>
          <p:cNvPr id="3" name="Рисунок 2" descr="IMG_20170905_104737.jpg"/>
          <p:cNvPicPr>
            <a:picLocks noChangeAspect="1"/>
          </p:cNvPicPr>
          <p:nvPr/>
        </p:nvPicPr>
        <p:blipFill>
          <a:blip r:embed="rId3" cstate="email">
            <a:lum contrast="30000"/>
          </a:blip>
          <a:srcRect/>
          <a:stretch>
            <a:fillRect/>
          </a:stretch>
        </p:blipFill>
        <p:spPr>
          <a:xfrm>
            <a:off x="3347864" y="0"/>
            <a:ext cx="5796136" cy="2969372"/>
          </a:xfrm>
          <a:prstGeom prst="rect">
            <a:avLst/>
          </a:prstGeom>
        </p:spPr>
      </p:pic>
      <p:pic>
        <p:nvPicPr>
          <p:cNvPr id="4" name="Рисунок 3" descr="IMG_20170911_105230.jpg"/>
          <p:cNvPicPr>
            <a:picLocks noChangeAspect="1"/>
          </p:cNvPicPr>
          <p:nvPr/>
        </p:nvPicPr>
        <p:blipFill>
          <a:blip r:embed="rId4" cstate="email">
            <a:lum contrast="40000"/>
          </a:blip>
          <a:srcRect/>
          <a:stretch>
            <a:fillRect/>
          </a:stretch>
        </p:blipFill>
        <p:spPr>
          <a:xfrm>
            <a:off x="3757959" y="3068960"/>
            <a:ext cx="5386041" cy="3507668"/>
          </a:xfrm>
          <a:prstGeom prst="rect">
            <a:avLst/>
          </a:prstGeom>
        </p:spPr>
      </p:pic>
      <p:pic>
        <p:nvPicPr>
          <p:cNvPr id="5" name="Рисунок 4" descr="IMG_20160506_111448.jpg"/>
          <p:cNvPicPr>
            <a:picLocks noChangeAspect="1"/>
          </p:cNvPicPr>
          <p:nvPr/>
        </p:nvPicPr>
        <p:blipFill>
          <a:blip r:embed="rId5" cstate="print">
            <a:lum contrast="40000"/>
          </a:blip>
          <a:stretch>
            <a:fillRect/>
          </a:stretch>
        </p:blipFill>
        <p:spPr>
          <a:xfrm>
            <a:off x="0" y="1988840"/>
            <a:ext cx="4104456" cy="23048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eili_13443545.jpg"/>
          <p:cNvPicPr>
            <a:picLocks noChangeAspect="1"/>
          </p:cNvPicPr>
          <p:nvPr/>
        </p:nvPicPr>
        <p:blipFill>
          <a:blip r:embed="rId2" cstate="print">
            <a:lum contrast="30000"/>
          </a:blip>
          <a:srcRect r="6293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pic>
        <p:nvPicPr>
          <p:cNvPr id="7" name="Рисунок 6" descr="IMG_20181017_113210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tretch>
            <a:fillRect/>
          </a:stretch>
        </p:blipFill>
        <p:spPr>
          <a:xfrm>
            <a:off x="0" y="692696"/>
            <a:ext cx="4355976" cy="5807968"/>
          </a:xfrm>
          <a:prstGeom prst="rect">
            <a:avLst/>
          </a:prstGeom>
        </p:spPr>
      </p:pic>
      <p:pic>
        <p:nvPicPr>
          <p:cNvPr id="8" name="Рисунок 7" descr="IMG_20181017_113237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tretch>
            <a:fillRect/>
          </a:stretch>
        </p:blipFill>
        <p:spPr>
          <a:xfrm>
            <a:off x="4607497" y="332656"/>
            <a:ext cx="4536503" cy="60486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eili_13443545.jpg"/>
          <p:cNvPicPr>
            <a:picLocks noChangeAspect="1"/>
          </p:cNvPicPr>
          <p:nvPr/>
        </p:nvPicPr>
        <p:blipFill>
          <a:blip r:embed="rId2" cstate="print">
            <a:lum contrast="30000"/>
          </a:blip>
          <a:srcRect r="6293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pic>
        <p:nvPicPr>
          <p:cNvPr id="4" name="Рисунок 3" descr="IMG_20160831_100934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rcRect l="34250" t="27562" r="35038" b="27562"/>
          <a:stretch>
            <a:fillRect/>
          </a:stretch>
        </p:blipFill>
        <p:spPr>
          <a:xfrm>
            <a:off x="0" y="0"/>
            <a:ext cx="1842954" cy="1512168"/>
          </a:xfrm>
          <a:prstGeom prst="rect">
            <a:avLst/>
          </a:prstGeom>
        </p:spPr>
      </p:pic>
      <p:pic>
        <p:nvPicPr>
          <p:cNvPr id="5" name="Рисунок 4" descr="IMG_20180720_163017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rcRect l="27950" t="24757" r="57088" b="42988"/>
          <a:stretch>
            <a:fillRect/>
          </a:stretch>
        </p:blipFill>
        <p:spPr>
          <a:xfrm>
            <a:off x="7380312" y="-1"/>
            <a:ext cx="1763688" cy="2134991"/>
          </a:xfrm>
          <a:prstGeom prst="rect">
            <a:avLst/>
          </a:prstGeom>
        </p:spPr>
      </p:pic>
      <p:pic>
        <p:nvPicPr>
          <p:cNvPr id="6" name="Рисунок 5" descr="IMG_20180720_104256.jpg"/>
          <p:cNvPicPr>
            <a:picLocks noChangeAspect="1"/>
          </p:cNvPicPr>
          <p:nvPr/>
        </p:nvPicPr>
        <p:blipFill>
          <a:blip r:embed="rId5" cstate="print">
            <a:lum contrast="40000"/>
          </a:blip>
          <a:srcRect l="31888" t="21952" r="29525" b="9331"/>
          <a:stretch>
            <a:fillRect/>
          </a:stretch>
        </p:blipFill>
        <p:spPr>
          <a:xfrm>
            <a:off x="0" y="1628800"/>
            <a:ext cx="1800200" cy="1800200"/>
          </a:xfrm>
          <a:prstGeom prst="rect">
            <a:avLst/>
          </a:prstGeom>
        </p:spPr>
      </p:pic>
      <p:pic>
        <p:nvPicPr>
          <p:cNvPr id="7" name="Рисунок 6" descr="IMG_20180813_101649.jpg"/>
          <p:cNvPicPr>
            <a:picLocks noChangeAspect="1"/>
          </p:cNvPicPr>
          <p:nvPr/>
        </p:nvPicPr>
        <p:blipFill>
          <a:blip r:embed="rId6" cstate="print">
            <a:lum contrast="40000"/>
          </a:blip>
          <a:srcRect l="35038" t="24757" r="46062" b="37379"/>
          <a:stretch>
            <a:fillRect/>
          </a:stretch>
        </p:blipFill>
        <p:spPr>
          <a:xfrm>
            <a:off x="0" y="3573016"/>
            <a:ext cx="1792199" cy="2016224"/>
          </a:xfrm>
          <a:prstGeom prst="rect">
            <a:avLst/>
          </a:prstGeom>
        </p:spPr>
      </p:pic>
      <p:pic>
        <p:nvPicPr>
          <p:cNvPr id="8" name="Рисунок 7" descr="IMG_20180808_162221.jpg"/>
          <p:cNvPicPr>
            <a:picLocks noChangeAspect="1"/>
          </p:cNvPicPr>
          <p:nvPr/>
        </p:nvPicPr>
        <p:blipFill>
          <a:blip r:embed="rId7" cstate="print">
            <a:lum contrast="40000"/>
          </a:blip>
          <a:srcRect l="1963" t="35976" r="22438" b="28964"/>
          <a:stretch>
            <a:fillRect/>
          </a:stretch>
        </p:blipFill>
        <p:spPr>
          <a:xfrm>
            <a:off x="0" y="5695371"/>
            <a:ext cx="4464496" cy="1162629"/>
          </a:xfrm>
          <a:prstGeom prst="rect">
            <a:avLst/>
          </a:prstGeom>
        </p:spPr>
      </p:pic>
      <p:pic>
        <p:nvPicPr>
          <p:cNvPr id="9" name="Рисунок 8" descr="IMG_20180720_100403.jpg"/>
          <p:cNvPicPr>
            <a:picLocks noChangeAspect="1"/>
          </p:cNvPicPr>
          <p:nvPr/>
        </p:nvPicPr>
        <p:blipFill>
          <a:blip r:embed="rId8" cstate="print">
            <a:lum contrast="40000"/>
          </a:blip>
          <a:stretch>
            <a:fillRect/>
          </a:stretch>
        </p:blipFill>
        <p:spPr>
          <a:xfrm>
            <a:off x="1835696" y="2276872"/>
            <a:ext cx="5898737" cy="3312368"/>
          </a:xfrm>
          <a:prstGeom prst="rect">
            <a:avLst/>
          </a:prstGeom>
        </p:spPr>
      </p:pic>
      <p:pic>
        <p:nvPicPr>
          <p:cNvPr id="10" name="Рисунок 9" descr="IMG_20180830_170806.jpg"/>
          <p:cNvPicPr>
            <a:picLocks noChangeAspect="1"/>
          </p:cNvPicPr>
          <p:nvPr/>
        </p:nvPicPr>
        <p:blipFill>
          <a:blip r:embed="rId9" cstate="print">
            <a:lum contrast="40000"/>
          </a:blip>
          <a:srcRect l="31888" t="34574" r="42912" b="27562"/>
          <a:stretch>
            <a:fillRect/>
          </a:stretch>
        </p:blipFill>
        <p:spPr>
          <a:xfrm>
            <a:off x="6839744" y="4913784"/>
            <a:ext cx="2304256" cy="1944216"/>
          </a:xfrm>
          <a:prstGeom prst="rect">
            <a:avLst/>
          </a:prstGeom>
        </p:spPr>
      </p:pic>
      <p:pic>
        <p:nvPicPr>
          <p:cNvPr id="11" name="Рисунок 10" descr="IMG_20180720_100344.jpg"/>
          <p:cNvPicPr>
            <a:picLocks noChangeAspect="1"/>
          </p:cNvPicPr>
          <p:nvPr/>
        </p:nvPicPr>
        <p:blipFill>
          <a:blip r:embed="rId10" cstate="print">
            <a:lum contrast="40000"/>
          </a:blip>
          <a:srcRect l="27950" t="28964" r="24800" b="10733"/>
          <a:stretch>
            <a:fillRect/>
          </a:stretch>
        </p:blipFill>
        <p:spPr>
          <a:xfrm>
            <a:off x="4499992" y="5206616"/>
            <a:ext cx="2304256" cy="1651384"/>
          </a:xfrm>
          <a:prstGeom prst="rect">
            <a:avLst/>
          </a:prstGeom>
        </p:spPr>
      </p:pic>
      <p:pic>
        <p:nvPicPr>
          <p:cNvPr id="12" name="Рисунок 11" descr="IMG_20180813_104630.jpg"/>
          <p:cNvPicPr>
            <a:picLocks noChangeAspect="1"/>
          </p:cNvPicPr>
          <p:nvPr/>
        </p:nvPicPr>
        <p:blipFill>
          <a:blip r:embed="rId11" cstate="print">
            <a:lum contrast="40000"/>
          </a:blip>
          <a:srcRect l="35041" t="40550" r="25692" b="37400"/>
          <a:stretch>
            <a:fillRect/>
          </a:stretch>
        </p:blipFill>
        <p:spPr>
          <a:xfrm>
            <a:off x="7740352" y="2204864"/>
            <a:ext cx="1403648" cy="1403648"/>
          </a:xfrm>
          <a:prstGeom prst="rect">
            <a:avLst/>
          </a:prstGeom>
        </p:spPr>
      </p:pic>
      <p:pic>
        <p:nvPicPr>
          <p:cNvPr id="13" name="Рисунок 12" descr="IMG_20180815_111209.jpg"/>
          <p:cNvPicPr>
            <a:picLocks noChangeAspect="1"/>
          </p:cNvPicPr>
          <p:nvPr/>
        </p:nvPicPr>
        <p:blipFill>
          <a:blip r:embed="rId12" cstate="print">
            <a:lum contrast="40000"/>
          </a:blip>
          <a:srcRect l="41338" t="47195" r="44487" b="28964"/>
          <a:stretch>
            <a:fillRect/>
          </a:stretch>
        </p:blipFill>
        <p:spPr>
          <a:xfrm>
            <a:off x="7740352" y="3543492"/>
            <a:ext cx="1403648" cy="1325668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2339752" y="188640"/>
            <a:ext cx="4572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НАБЛЮДЕНИЕ ЗА НАСЕКОМЫМИ НА УЧАСТКЕ ДЕТСКОГО САДА 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eili_13443545.jpg"/>
          <p:cNvPicPr>
            <a:picLocks noChangeAspect="1"/>
          </p:cNvPicPr>
          <p:nvPr/>
        </p:nvPicPr>
        <p:blipFill>
          <a:blip r:embed="rId2" cstate="print">
            <a:lum contrast="30000"/>
          </a:blip>
          <a:srcRect r="629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IMG_20180808_104924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rcRect r="6016"/>
          <a:stretch>
            <a:fillRect/>
          </a:stretch>
        </p:blipFill>
        <p:spPr>
          <a:xfrm>
            <a:off x="4644008" y="3933056"/>
            <a:ext cx="4499992" cy="2688660"/>
          </a:xfrm>
          <a:prstGeom prst="rect">
            <a:avLst/>
          </a:prstGeom>
        </p:spPr>
      </p:pic>
      <p:pic>
        <p:nvPicPr>
          <p:cNvPr id="4" name="Рисунок 3" descr="IMG_20180808_105730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rcRect t="8082" b="9482"/>
          <a:stretch>
            <a:fillRect/>
          </a:stretch>
        </p:blipFill>
        <p:spPr>
          <a:xfrm>
            <a:off x="0" y="980728"/>
            <a:ext cx="3779912" cy="5549045"/>
          </a:xfrm>
          <a:prstGeom prst="rect">
            <a:avLst/>
          </a:prstGeom>
        </p:spPr>
      </p:pic>
      <p:pic>
        <p:nvPicPr>
          <p:cNvPr id="5" name="Рисунок 4" descr="IMG_20180815_102113.jpg"/>
          <p:cNvPicPr>
            <a:picLocks noChangeAspect="1"/>
          </p:cNvPicPr>
          <p:nvPr/>
        </p:nvPicPr>
        <p:blipFill>
          <a:blip r:embed="rId5" cstate="print">
            <a:lum contrast="40000"/>
          </a:blip>
          <a:srcRect l="18510" r="19261"/>
          <a:stretch>
            <a:fillRect/>
          </a:stretch>
        </p:blipFill>
        <p:spPr>
          <a:xfrm>
            <a:off x="3419872" y="0"/>
            <a:ext cx="3707904" cy="3345932"/>
          </a:xfrm>
          <a:prstGeom prst="rect">
            <a:avLst/>
          </a:prstGeom>
        </p:spPr>
      </p:pic>
      <p:pic>
        <p:nvPicPr>
          <p:cNvPr id="6" name="Рисунок 5" descr="IMG_20180815_102121.jpg"/>
          <p:cNvPicPr>
            <a:picLocks noChangeAspect="1"/>
          </p:cNvPicPr>
          <p:nvPr/>
        </p:nvPicPr>
        <p:blipFill>
          <a:blip r:embed="rId6" cstate="print">
            <a:lum contrast="40000"/>
          </a:blip>
          <a:srcRect l="22438" t="14941" r="16925" b="9331"/>
          <a:stretch>
            <a:fillRect/>
          </a:stretch>
        </p:blipFill>
        <p:spPr>
          <a:xfrm rot="16200000">
            <a:off x="6772126" y="1469172"/>
            <a:ext cx="2788310" cy="19554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88024" y="3356992"/>
            <a:ext cx="15121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ТРУД</a:t>
            </a:r>
            <a:endParaRPr lang="ru-RU" sz="3200" dirty="0">
              <a:solidFill>
                <a:schemeClr val="accent5">
                  <a:lumMod val="50000"/>
                </a:schemeClr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eili_13443545.jpg"/>
          <p:cNvPicPr>
            <a:picLocks noChangeAspect="1"/>
          </p:cNvPicPr>
          <p:nvPr/>
        </p:nvPicPr>
        <p:blipFill>
          <a:blip r:embed="rId2" cstate="print">
            <a:lum contrast="30000"/>
          </a:blip>
          <a:srcRect r="6293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pic>
        <p:nvPicPr>
          <p:cNvPr id="4" name="Рисунок 3" descr="IMG_20161105_121844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rcRect l="9467" t="20731"/>
          <a:stretch>
            <a:fillRect/>
          </a:stretch>
        </p:blipFill>
        <p:spPr>
          <a:xfrm>
            <a:off x="0" y="4581128"/>
            <a:ext cx="4067944" cy="2000115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5" name="Рисунок 4" descr="IMG_20161128_112015.jpg"/>
          <p:cNvPicPr>
            <a:picLocks noChangeAspect="1"/>
          </p:cNvPicPr>
          <p:nvPr/>
        </p:nvPicPr>
        <p:blipFill>
          <a:blip r:embed="rId4" cstate="print">
            <a:lum contrast="30000"/>
          </a:blip>
          <a:stretch>
            <a:fillRect/>
          </a:stretch>
        </p:blipFill>
        <p:spPr>
          <a:xfrm>
            <a:off x="4142897" y="3717032"/>
            <a:ext cx="5001103" cy="2808312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6" name="Рисунок 5" descr="IMG_20171228_103830.jpg"/>
          <p:cNvPicPr>
            <a:picLocks noChangeAspect="1"/>
          </p:cNvPicPr>
          <p:nvPr/>
        </p:nvPicPr>
        <p:blipFill>
          <a:blip r:embed="rId5" cstate="print">
            <a:lum contrast="40000"/>
          </a:blip>
          <a:srcRect t="13538" r="7476" b="6526"/>
          <a:stretch>
            <a:fillRect/>
          </a:stretch>
        </p:blipFill>
        <p:spPr>
          <a:xfrm>
            <a:off x="0" y="260647"/>
            <a:ext cx="6976148" cy="338437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3645024"/>
            <a:ext cx="410445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НАКОРМИ ПТИЦ ЗИМОЙ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094850" y="620688"/>
            <a:ext cx="18181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АКЦИЯ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eili_13443545.jpg"/>
          <p:cNvPicPr>
            <a:picLocks noChangeAspect="1"/>
          </p:cNvPicPr>
          <p:nvPr/>
        </p:nvPicPr>
        <p:blipFill>
          <a:blip r:embed="rId2" cstate="print">
            <a:lum contrast="30000"/>
          </a:blip>
          <a:srcRect r="629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Рисунок 8" descr="IMG_20170605_062243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rcRect l="2437" r="1954"/>
          <a:stretch>
            <a:fillRect/>
          </a:stretch>
        </p:blipFill>
        <p:spPr>
          <a:xfrm>
            <a:off x="-1" y="1129904"/>
            <a:ext cx="9144001" cy="537050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259632" y="260648"/>
            <a:ext cx="65527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ОФОРМЛЕНИЕ СТЕНДА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eili_13443545.jpg"/>
          <p:cNvPicPr>
            <a:picLocks noChangeAspect="1"/>
          </p:cNvPicPr>
          <p:nvPr/>
        </p:nvPicPr>
        <p:blipFill>
          <a:blip r:embed="rId2" cstate="print">
            <a:lum contrast="30000"/>
          </a:blip>
          <a:srcRect r="629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IMG_20181107_104014.jpg"/>
          <p:cNvPicPr>
            <a:picLocks noChangeAspect="1"/>
          </p:cNvPicPr>
          <p:nvPr/>
        </p:nvPicPr>
        <p:blipFill>
          <a:blip r:embed="rId3" cstate="print">
            <a:lum contrast="20000"/>
          </a:blip>
          <a:stretch>
            <a:fillRect/>
          </a:stretch>
        </p:blipFill>
        <p:spPr>
          <a:xfrm>
            <a:off x="0" y="1412776"/>
            <a:ext cx="9144000" cy="51347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11760" y="476672"/>
            <a:ext cx="4608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УГОЛОК ПРИРОДЫ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eili_13443545.jpg"/>
          <p:cNvPicPr>
            <a:picLocks noChangeAspect="1"/>
          </p:cNvPicPr>
          <p:nvPr/>
        </p:nvPicPr>
        <p:blipFill>
          <a:blip r:embed="rId2" cstate="print">
            <a:lum contrast="30000"/>
          </a:blip>
          <a:srcRect r="6293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pic>
        <p:nvPicPr>
          <p:cNvPr id="4" name="Рисунок 3" descr="IMG_8735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tretch>
            <a:fillRect/>
          </a:stretch>
        </p:blipFill>
        <p:spPr>
          <a:xfrm>
            <a:off x="0" y="260648"/>
            <a:ext cx="4819465" cy="3212976"/>
          </a:xfrm>
          <a:prstGeom prst="rect">
            <a:avLst/>
          </a:prstGeom>
        </p:spPr>
      </p:pic>
      <p:pic>
        <p:nvPicPr>
          <p:cNvPr id="5" name="Рисунок 4" descr="IMG_8794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tretch>
            <a:fillRect/>
          </a:stretch>
        </p:blipFill>
        <p:spPr>
          <a:xfrm>
            <a:off x="4139952" y="3284984"/>
            <a:ext cx="5004048" cy="33360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64088" y="548680"/>
            <a:ext cx="32403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ОПЫТЫ </a:t>
            </a:r>
          </a:p>
          <a:p>
            <a:pPr algn="ctr"/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С </a:t>
            </a:r>
          </a:p>
          <a:p>
            <a:pPr algn="ctr"/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ПЕСКОМ</a:t>
            </a:r>
            <a:endParaRPr lang="ru-RU" sz="3200" dirty="0">
              <a:solidFill>
                <a:schemeClr val="accent5">
                  <a:lumMod val="50000"/>
                </a:schemeClr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eili_13443545.jpg"/>
          <p:cNvPicPr>
            <a:picLocks noChangeAspect="1"/>
          </p:cNvPicPr>
          <p:nvPr/>
        </p:nvPicPr>
        <p:blipFill>
          <a:blip r:embed="rId2" cstate="print">
            <a:lum contrast="30000"/>
          </a:blip>
          <a:srcRect r="6293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pic>
        <p:nvPicPr>
          <p:cNvPr id="3" name="Рисунок 2" descr="image (1).pn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rcRect t="12255" r="5903"/>
          <a:stretch>
            <a:fillRect/>
          </a:stretch>
        </p:blipFill>
        <p:spPr>
          <a:xfrm>
            <a:off x="3987125" y="2996952"/>
            <a:ext cx="5156875" cy="3609095"/>
          </a:xfrm>
          <a:prstGeom prst="rect">
            <a:avLst/>
          </a:prstGeom>
        </p:spPr>
      </p:pic>
      <p:pic>
        <p:nvPicPr>
          <p:cNvPr id="4" name="Рисунок 3" descr="IMG_20180725_111213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rcRect t="14941" r="15350"/>
          <a:stretch>
            <a:fillRect/>
          </a:stretch>
        </p:blipFill>
        <p:spPr>
          <a:xfrm>
            <a:off x="0" y="332656"/>
            <a:ext cx="5220072" cy="2945466"/>
          </a:xfrm>
          <a:prstGeom prst="rect">
            <a:avLst/>
          </a:prstGeom>
        </p:spPr>
      </p:pic>
      <p:pic>
        <p:nvPicPr>
          <p:cNvPr id="5" name="Рисунок 4" descr="IMG_20180620_112714.jpg"/>
          <p:cNvPicPr>
            <a:picLocks noChangeAspect="1"/>
          </p:cNvPicPr>
          <p:nvPr/>
        </p:nvPicPr>
        <p:blipFill>
          <a:blip r:embed="rId5" cstate="print">
            <a:lum contrast="40000"/>
          </a:blip>
          <a:srcRect l="3611" b="4679"/>
          <a:stretch>
            <a:fillRect/>
          </a:stretch>
        </p:blipFill>
        <p:spPr>
          <a:xfrm>
            <a:off x="5292080" y="332656"/>
            <a:ext cx="3528392" cy="2616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eili_13443545.jpg"/>
          <p:cNvPicPr>
            <a:picLocks noChangeAspect="1"/>
          </p:cNvPicPr>
          <p:nvPr/>
        </p:nvPicPr>
        <p:blipFill>
          <a:blip r:embed="rId2" cstate="print">
            <a:lum contrast="30000"/>
          </a:blip>
          <a:srcRect r="6293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pic>
        <p:nvPicPr>
          <p:cNvPr id="3" name="Рисунок 2" descr="20180605_101112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rcRect l="11864" b="5085"/>
          <a:stretch>
            <a:fillRect/>
          </a:stretch>
        </p:blipFill>
        <p:spPr>
          <a:xfrm>
            <a:off x="409252" y="260648"/>
            <a:ext cx="3298652" cy="2664296"/>
          </a:xfrm>
          <a:prstGeom prst="rect">
            <a:avLst/>
          </a:prstGeom>
        </p:spPr>
      </p:pic>
      <p:pic>
        <p:nvPicPr>
          <p:cNvPr id="4" name="Рисунок 3" descr="20161108_160850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rcRect t="20320" b="8559"/>
          <a:stretch>
            <a:fillRect/>
          </a:stretch>
        </p:blipFill>
        <p:spPr>
          <a:xfrm>
            <a:off x="1554777" y="3573016"/>
            <a:ext cx="6158517" cy="3284984"/>
          </a:xfrm>
          <a:prstGeom prst="rect">
            <a:avLst/>
          </a:prstGeom>
        </p:spPr>
      </p:pic>
      <p:pic>
        <p:nvPicPr>
          <p:cNvPr id="5" name="Рисунок 4" descr="20161108_161625.jpg"/>
          <p:cNvPicPr>
            <a:picLocks noChangeAspect="1"/>
          </p:cNvPicPr>
          <p:nvPr/>
        </p:nvPicPr>
        <p:blipFill>
          <a:blip r:embed="rId5" cstate="print">
            <a:lum contrast="40000"/>
          </a:blip>
          <a:srcRect t="13523" r="9285"/>
          <a:stretch>
            <a:fillRect/>
          </a:stretch>
        </p:blipFill>
        <p:spPr>
          <a:xfrm>
            <a:off x="5076056" y="260648"/>
            <a:ext cx="3705097" cy="26490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1560" y="2996952"/>
            <a:ext cx="7920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ОПЫТЫ С ВОДОЙ, С ВОЗДУХОМ</a:t>
            </a:r>
            <a:endParaRPr lang="ru-RU" sz="3200" dirty="0">
              <a:solidFill>
                <a:schemeClr val="accent5">
                  <a:lumMod val="50000"/>
                </a:schemeClr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eili_13443545.jpg"/>
          <p:cNvPicPr>
            <a:picLocks noChangeAspect="1"/>
          </p:cNvPicPr>
          <p:nvPr/>
        </p:nvPicPr>
        <p:blipFill>
          <a:blip r:embed="rId2" cstate="print">
            <a:lum contrast="30000"/>
          </a:blip>
          <a:srcRect r="6293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pic>
        <p:nvPicPr>
          <p:cNvPr id="4" name="Рисунок 3" descr="20170127_163248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tretch>
            <a:fillRect/>
          </a:stretch>
        </p:blipFill>
        <p:spPr>
          <a:xfrm>
            <a:off x="3084740" y="2996952"/>
            <a:ext cx="6059260" cy="3645024"/>
          </a:xfrm>
          <a:prstGeom prst="rect">
            <a:avLst/>
          </a:prstGeom>
        </p:spPr>
      </p:pic>
      <p:pic>
        <p:nvPicPr>
          <p:cNvPr id="6" name="Рисунок 5" descr="IMG_20170120_111938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tretch>
            <a:fillRect/>
          </a:stretch>
        </p:blipFill>
        <p:spPr>
          <a:xfrm>
            <a:off x="0" y="260648"/>
            <a:ext cx="4744636" cy="2664296"/>
          </a:xfrm>
          <a:prstGeom prst="rect">
            <a:avLst/>
          </a:prstGeom>
        </p:spPr>
      </p:pic>
      <p:pic>
        <p:nvPicPr>
          <p:cNvPr id="7" name="Рисунок 6" descr="IMG_20170120_114517.jpg"/>
          <p:cNvPicPr>
            <a:picLocks noChangeAspect="1"/>
          </p:cNvPicPr>
          <p:nvPr/>
        </p:nvPicPr>
        <p:blipFill>
          <a:blip r:embed="rId5" cstate="print">
            <a:lum contrast="40000"/>
          </a:blip>
          <a:stretch>
            <a:fillRect/>
          </a:stretch>
        </p:blipFill>
        <p:spPr>
          <a:xfrm>
            <a:off x="4798860" y="332656"/>
            <a:ext cx="4345140" cy="24399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eili_13443545.jpg"/>
          <p:cNvPicPr>
            <a:picLocks noChangeAspect="1"/>
          </p:cNvPicPr>
          <p:nvPr/>
        </p:nvPicPr>
        <p:blipFill>
          <a:blip r:embed="rId2" cstate="print">
            <a:lum contrast="30000"/>
          </a:blip>
          <a:srcRect r="629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IMG_20180117_091634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tretch>
            <a:fillRect/>
          </a:stretch>
        </p:blipFill>
        <p:spPr>
          <a:xfrm>
            <a:off x="251520" y="0"/>
            <a:ext cx="5465270" cy="3068960"/>
          </a:xfrm>
          <a:prstGeom prst="rect">
            <a:avLst/>
          </a:prstGeom>
        </p:spPr>
      </p:pic>
      <p:pic>
        <p:nvPicPr>
          <p:cNvPr id="4" name="Рисунок 3" descr="IMG_20180117_092028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rcRect l="1081"/>
          <a:stretch>
            <a:fillRect/>
          </a:stretch>
        </p:blipFill>
        <p:spPr>
          <a:xfrm>
            <a:off x="2339752" y="3118023"/>
            <a:ext cx="6588224" cy="37399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eili_13443545.jpg"/>
          <p:cNvPicPr>
            <a:picLocks noChangeAspect="1"/>
          </p:cNvPicPr>
          <p:nvPr/>
        </p:nvPicPr>
        <p:blipFill>
          <a:blip r:embed="rId2" cstate="print">
            <a:lum contrast="30000"/>
          </a:blip>
          <a:srcRect r="6293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pic>
        <p:nvPicPr>
          <p:cNvPr id="3" name="Рисунок 2" descr="IMG_20160511_123848.jpg"/>
          <p:cNvPicPr>
            <a:picLocks noChangeAspect="1"/>
          </p:cNvPicPr>
          <p:nvPr/>
        </p:nvPicPr>
        <p:blipFill>
          <a:blip r:embed="rId3" cstate="print">
            <a:lum contrast="30000"/>
          </a:blip>
          <a:stretch>
            <a:fillRect/>
          </a:stretch>
        </p:blipFill>
        <p:spPr>
          <a:xfrm>
            <a:off x="0" y="332656"/>
            <a:ext cx="4359937" cy="2448273"/>
          </a:xfrm>
          <a:prstGeom prst="rect">
            <a:avLst/>
          </a:prstGeom>
        </p:spPr>
      </p:pic>
      <p:pic>
        <p:nvPicPr>
          <p:cNvPr id="4" name="Рисунок 3" descr="IMG_20160405_121234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tretch>
            <a:fillRect/>
          </a:stretch>
        </p:blipFill>
        <p:spPr>
          <a:xfrm>
            <a:off x="4271130" y="332656"/>
            <a:ext cx="4872870" cy="2736304"/>
          </a:xfrm>
          <a:prstGeom prst="rect">
            <a:avLst/>
          </a:prstGeom>
        </p:spPr>
      </p:pic>
      <p:pic>
        <p:nvPicPr>
          <p:cNvPr id="5" name="Рисунок 4" descr="IMG_20160405_121434.jpg"/>
          <p:cNvPicPr>
            <a:picLocks noChangeAspect="1"/>
          </p:cNvPicPr>
          <p:nvPr/>
        </p:nvPicPr>
        <p:blipFill>
          <a:blip r:embed="rId5" cstate="print">
            <a:lum contrast="40000"/>
          </a:blip>
          <a:stretch>
            <a:fillRect/>
          </a:stretch>
        </p:blipFill>
        <p:spPr>
          <a:xfrm>
            <a:off x="-1" y="3861048"/>
            <a:ext cx="4744637" cy="2664296"/>
          </a:xfrm>
          <a:prstGeom prst="rect">
            <a:avLst/>
          </a:prstGeom>
        </p:spPr>
      </p:pic>
      <p:pic>
        <p:nvPicPr>
          <p:cNvPr id="6" name="Рисунок 5" descr="IMG_20160511_122904.jpg"/>
          <p:cNvPicPr>
            <a:picLocks noChangeAspect="1"/>
          </p:cNvPicPr>
          <p:nvPr/>
        </p:nvPicPr>
        <p:blipFill>
          <a:blip r:embed="rId6" cstate="print">
            <a:lum contrast="40000"/>
          </a:blip>
          <a:stretch>
            <a:fillRect/>
          </a:stretch>
        </p:blipFill>
        <p:spPr>
          <a:xfrm>
            <a:off x="4776174" y="4077072"/>
            <a:ext cx="4367826" cy="24527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eili_13443545.jpg"/>
          <p:cNvPicPr>
            <a:picLocks noChangeAspect="1"/>
          </p:cNvPicPr>
          <p:nvPr/>
        </p:nvPicPr>
        <p:blipFill>
          <a:blip r:embed="rId2" cstate="print">
            <a:lum contrast="30000"/>
          </a:blip>
          <a:srcRect r="6293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pic>
        <p:nvPicPr>
          <p:cNvPr id="5" name="Рисунок 4" descr="IMG_20181102_160848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rcRect l="3054" r="11441"/>
          <a:stretch>
            <a:fillRect/>
          </a:stretch>
        </p:blipFill>
        <p:spPr>
          <a:xfrm>
            <a:off x="4716016" y="3673296"/>
            <a:ext cx="4427984" cy="2907984"/>
          </a:xfrm>
          <a:prstGeom prst="rect">
            <a:avLst/>
          </a:prstGeom>
        </p:spPr>
      </p:pic>
      <p:pic>
        <p:nvPicPr>
          <p:cNvPr id="6" name="Рисунок 5" descr="IMG_20181102_160032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rcRect l="8511" r="16304"/>
          <a:stretch>
            <a:fillRect/>
          </a:stretch>
        </p:blipFill>
        <p:spPr>
          <a:xfrm>
            <a:off x="4709045" y="260648"/>
            <a:ext cx="4434955" cy="3312368"/>
          </a:xfrm>
          <a:prstGeom prst="rect">
            <a:avLst/>
          </a:prstGeom>
        </p:spPr>
      </p:pic>
      <p:pic>
        <p:nvPicPr>
          <p:cNvPr id="7" name="Рисунок 6" descr="IMG_20181102_155624.jpg"/>
          <p:cNvPicPr>
            <a:picLocks noChangeAspect="1"/>
          </p:cNvPicPr>
          <p:nvPr/>
        </p:nvPicPr>
        <p:blipFill>
          <a:blip r:embed="rId5" cstate="print">
            <a:lum contrast="40000"/>
          </a:blip>
          <a:srcRect r="10348"/>
          <a:stretch>
            <a:fillRect/>
          </a:stretch>
        </p:blipFill>
        <p:spPr>
          <a:xfrm>
            <a:off x="0" y="332656"/>
            <a:ext cx="4598565" cy="2880320"/>
          </a:xfrm>
          <a:prstGeom prst="rect">
            <a:avLst/>
          </a:prstGeom>
        </p:spPr>
      </p:pic>
      <p:pic>
        <p:nvPicPr>
          <p:cNvPr id="8" name="Рисунок 7" descr="IMG_20181102_155403.jpg"/>
          <p:cNvPicPr>
            <a:picLocks noChangeAspect="1"/>
          </p:cNvPicPr>
          <p:nvPr/>
        </p:nvPicPr>
        <p:blipFill>
          <a:blip r:embed="rId6" cstate="print">
            <a:lum contrast="40000"/>
          </a:blip>
          <a:srcRect l="9836" r="6557"/>
          <a:stretch>
            <a:fillRect/>
          </a:stretch>
        </p:blipFill>
        <p:spPr>
          <a:xfrm>
            <a:off x="0" y="3429000"/>
            <a:ext cx="4637312" cy="31146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</TotalTime>
  <Words>30</Words>
  <Application>Microsoft Office PowerPoint</Application>
  <PresentationFormat>Экран (4:3)</PresentationFormat>
  <Paragraphs>15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 развитие экспериментальной деятельности с детьми старшего дошкольного возраста  на занятиях по экологическому воспитанию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Галя</dc:creator>
  <cp:lastModifiedBy>Галя</cp:lastModifiedBy>
  <cp:revision>45</cp:revision>
  <dcterms:created xsi:type="dcterms:W3CDTF">2018-11-06T15:58:29Z</dcterms:created>
  <dcterms:modified xsi:type="dcterms:W3CDTF">2018-12-04T18:55:33Z</dcterms:modified>
</cp:coreProperties>
</file>