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9"/>
  </p:notesMasterIdLst>
  <p:sldIdLst>
    <p:sldId id="301" r:id="rId2"/>
    <p:sldId id="257" r:id="rId3"/>
    <p:sldId id="259" r:id="rId4"/>
    <p:sldId id="258" r:id="rId5"/>
    <p:sldId id="262" r:id="rId6"/>
    <p:sldId id="277" r:id="rId7"/>
    <p:sldId id="278" r:id="rId8"/>
    <p:sldId id="299" r:id="rId9"/>
    <p:sldId id="298" r:id="rId10"/>
    <p:sldId id="263" r:id="rId11"/>
    <p:sldId id="280" r:id="rId12"/>
    <p:sldId id="281" r:id="rId13"/>
    <p:sldId id="283" r:id="rId14"/>
    <p:sldId id="284" r:id="rId15"/>
    <p:sldId id="265" r:id="rId16"/>
    <p:sldId id="286" r:id="rId17"/>
    <p:sldId id="287" r:id="rId18"/>
    <p:sldId id="266" r:id="rId19"/>
    <p:sldId id="293" r:id="rId20"/>
    <p:sldId id="268" r:id="rId21"/>
    <p:sldId id="269" r:id="rId22"/>
    <p:sldId id="270" r:id="rId23"/>
    <p:sldId id="296" r:id="rId24"/>
    <p:sldId id="297" r:id="rId25"/>
    <p:sldId id="272" r:id="rId26"/>
    <p:sldId id="273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>
      <p:cViewPr varScale="1">
        <p:scale>
          <a:sx n="72" d="100"/>
          <a:sy n="72" d="100"/>
        </p:scale>
        <p:origin x="120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00FA0-9C59-435A-A609-106DA78F774A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DF177-B866-41C0-BA51-D94E0D587E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4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DF177-B866-41C0-BA51-D94E0D587E0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82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DF177-B866-41C0-BA51-D94E0D587E0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6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DF177-B866-41C0-BA51-D94E0D587E0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1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F702DD6-0C5C-4A01-973B-0C35BA02B90B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F851206-4E39-4510-A116-1557BFEF85B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ACC855-390F-4A49-8E47-227CF2C84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62" t="20999" r="33404" b="41902"/>
          <a:stretch/>
        </p:blipFill>
        <p:spPr>
          <a:xfrm>
            <a:off x="151080" y="1124744"/>
            <a:ext cx="3981809" cy="49741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0AF51-E9DD-428D-B621-1DBDDF5F1F7D}"/>
              </a:ext>
            </a:extLst>
          </p:cNvPr>
          <p:cNvSpPr txBox="1"/>
          <p:nvPr/>
        </p:nvSpPr>
        <p:spPr>
          <a:xfrm>
            <a:off x="2555776" y="83229"/>
            <a:ext cx="425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69649-2A1B-4F60-9A6D-B886B678FC28}"/>
              </a:ext>
            </a:extLst>
          </p:cNvPr>
          <p:cNvSpPr txBox="1"/>
          <p:nvPr/>
        </p:nvSpPr>
        <p:spPr>
          <a:xfrm>
            <a:off x="4427984" y="764704"/>
            <a:ext cx="4089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Самаевской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Анастасии Ивановны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63A52D-7C4B-488A-9E78-8CA97BE307AA}"/>
              </a:ext>
            </a:extLst>
          </p:cNvPr>
          <p:cNvSpPr txBox="1"/>
          <p:nvPr/>
        </p:nvSpPr>
        <p:spPr>
          <a:xfrm>
            <a:off x="4283968" y="2780928"/>
            <a:ext cx="48600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29.03.1966г.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 государственный  педагогический  институт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им.М.Е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«Учитель начальных классов»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  ЭВ № 048114, дата выдачи  27 июля  1994г.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профессиональной переподготовке №132403604044, дата выдачи  5мая  2017г.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37 лет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37 лет 4 мес.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№143, 20.02.2018г.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Воспитатель.15.08.1994г.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Награды: Почетный работник общего образования Российской Федерации   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9611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79" y="-19846"/>
            <a:ext cx="9036496" cy="8689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49112"/>
            <a:ext cx="4608512" cy="58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7988" y="-279411"/>
            <a:ext cx="5472609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" y="136177"/>
            <a:ext cx="4543300" cy="6552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991" r="4683" b="1546"/>
          <a:stretch/>
        </p:blipFill>
        <p:spPr>
          <a:xfrm rot="10800000">
            <a:off x="4716016" y="220788"/>
            <a:ext cx="4325470" cy="646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0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7618" y="-821433"/>
            <a:ext cx="6120680" cy="85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4590"/>
            <a:ext cx="4264001" cy="6584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5" y="120384"/>
            <a:ext cx="4467806" cy="658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97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" y="-2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" y="-1"/>
            <a:ext cx="9144000" cy="758747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55" y="692697"/>
            <a:ext cx="484887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5" y="116632"/>
            <a:ext cx="4412425" cy="6624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23" y="116631"/>
            <a:ext cx="4356994" cy="66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3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7596336" y="5373216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718913" y="-447263"/>
            <a:ext cx="4848874" cy="5976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9475" y="1123134"/>
            <a:ext cx="4824538" cy="641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8080" cy="5373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r>
              <a:rPr lang="ru-RU" sz="2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608512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02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74" y="188641"/>
            <a:ext cx="4187622" cy="6552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88641"/>
            <a:ext cx="4633867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собственного инновационного педагогического опыта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176" y="1700808"/>
            <a:ext cx="8352928" cy="1872208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 ЭКСПЕРИМЕНТИРОВАНИЕ-КАК СРЕДСТВО РАЗВИТИЯ ПОЗНАВАТЕЛЬНОЙ АКТИВНОСИ ДЕТЕЙ ДОШКОЛЬНОГО ВОЗРАСТА»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1864" y="2967335"/>
            <a:ext cx="79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https://ds18ruz.schoolrm.ru/sveden/employees/19284/209795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2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4" y="0"/>
            <a:ext cx="9096536" cy="75232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52326"/>
            <a:ext cx="4536504" cy="598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53630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2146"/>
            <a:ext cx="4498364" cy="6211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72" y="502146"/>
            <a:ext cx="4323124" cy="62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9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2" y="11212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212"/>
            <a:ext cx="7498080" cy="47550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 воспитанников</a:t>
            </a:r>
            <a:r>
              <a:rPr lang="ru-RU" sz="20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6717"/>
            <a:ext cx="4309918" cy="62546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6717"/>
            <a:ext cx="4592170" cy="62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04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1" y="0"/>
            <a:ext cx="9148251" cy="7029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32" y="116632"/>
            <a:ext cx="4175264" cy="6741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7" y="131027"/>
            <a:ext cx="468477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4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" y="0"/>
            <a:ext cx="9327763" cy="69127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4530"/>
            <a:ext cx="7498080" cy="50891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.Работа с детьми из социально-неблагополучных семей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02" y="603448"/>
            <a:ext cx="4628554" cy="61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72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12"/>
            <a:ext cx="9174117" cy="69136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498080" cy="40868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педагога в профессиональных конкурсах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464294"/>
            <a:ext cx="4415651" cy="6277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77" y="408682"/>
            <a:ext cx="4375719" cy="63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2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-107900"/>
            <a:ext cx="4536504" cy="65293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3" y="620018"/>
            <a:ext cx="4434266" cy="60595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19740" r="12284" b="33475"/>
          <a:stretch/>
        </p:blipFill>
        <p:spPr>
          <a:xfrm>
            <a:off x="4422709" y="1412776"/>
            <a:ext cx="4755200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4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7" y="-32916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361"/>
            <a:ext cx="4536504" cy="6530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69" y="147361"/>
            <a:ext cx="4201419" cy="65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34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6"/>
            <a:ext cx="9144000" cy="6890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8" y="711965"/>
            <a:ext cx="3987244" cy="6059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50300"/>
            <a:ext cx="4104456" cy="6104177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168BE90-0211-4D65-903A-459CA023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7450"/>
            <a:ext cx="8146152" cy="57606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45337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26" y="0"/>
            <a:ext cx="916733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93" y="222976"/>
            <a:ext cx="4920187" cy="65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880808" cy="58092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Интернет-публикации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63" y="476672"/>
            <a:ext cx="4584677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9" y="204515"/>
            <a:ext cx="4566112" cy="6480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10" y="188640"/>
            <a:ext cx="4104456" cy="64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878"/>
            <a:ext cx="4464496" cy="66619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64" y="112616"/>
            <a:ext cx="4248472" cy="66619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61047"/>
            <a:ext cx="2016224" cy="2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50"/>
            <a:ext cx="9144000" cy="68909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83636"/>
            <a:ext cx="8910736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96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30"/>
            <a:ext cx="9144000" cy="6890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116632"/>
            <a:ext cx="4513319" cy="66247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7710"/>
            <a:ext cx="4320480" cy="6624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41" y="188640"/>
            <a:ext cx="2276228" cy="33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0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852</TotalTime>
  <Words>259</Words>
  <Application>Microsoft Office PowerPoint</Application>
  <PresentationFormat>Экран (4:3)</PresentationFormat>
  <Paragraphs>35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Наличие собственного инновационного педагогического опыта</vt:lpstr>
      <vt:lpstr> Участие в инновационной (экспериментальной) деятельности</vt:lpstr>
      <vt:lpstr>Презентация PowerPoint</vt:lpstr>
      <vt:lpstr>Наличие публикаций, включая Интернет-публикации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Выступления  на заседаниях методических советов, научно-практических конференциях, педагогических чтениях, семинарах, секциях, форумах</vt:lpstr>
      <vt:lpstr>Презентация PowerPoint</vt:lpstr>
      <vt:lpstr>Презентация PowerPoint</vt:lpstr>
      <vt:lpstr>Проведение открытых занятий, мастер-классов, мероприятий.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конкурсов.</vt:lpstr>
      <vt:lpstr>Позитивные результаты работы с воспитанниками</vt:lpstr>
      <vt:lpstr>Качество взаимодействия с родителями воспитанников.</vt:lpstr>
      <vt:lpstr>Презентация PowerPoint</vt:lpstr>
      <vt:lpstr>.Работа с детьми из социально-неблагополучных семей</vt:lpstr>
      <vt:lpstr>Участие  педагога в профессиональных конкурсах</vt:lpstr>
      <vt:lpstr> 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92</cp:revision>
  <dcterms:created xsi:type="dcterms:W3CDTF">2021-10-08T17:37:30Z</dcterms:created>
  <dcterms:modified xsi:type="dcterms:W3CDTF">2022-12-01T08:56:46Z</dcterms:modified>
</cp:coreProperties>
</file>