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9" r:id="rId2"/>
    <p:sldId id="257" r:id="rId3"/>
    <p:sldId id="287" r:id="rId4"/>
    <p:sldId id="260" r:id="rId5"/>
    <p:sldId id="278" r:id="rId6"/>
    <p:sldId id="258" r:id="rId7"/>
    <p:sldId id="264" r:id="rId8"/>
    <p:sldId id="279" r:id="rId9"/>
    <p:sldId id="281" r:id="rId10"/>
    <p:sldId id="282" r:id="rId11"/>
    <p:sldId id="288" r:id="rId12"/>
    <p:sldId id="265" r:id="rId13"/>
    <p:sldId id="284" r:id="rId14"/>
    <p:sldId id="289" r:id="rId15"/>
    <p:sldId id="290" r:id="rId16"/>
    <p:sldId id="291" r:id="rId17"/>
    <p:sldId id="293" r:id="rId18"/>
    <p:sldId id="292" r:id="rId19"/>
    <p:sldId id="286" r:id="rId20"/>
    <p:sldId id="283" r:id="rId21"/>
    <p:sldId id="280" r:id="rId22"/>
    <p:sldId id="266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086D1-A64B-48CA-BC3C-B8476A3D7654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5DDFF-D944-46A5-933D-56049FBB98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9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5DDFF-D944-46A5-933D-56049FBB98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7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A057E12-89C7-4B31-98A7-763B2FCB566F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9A20342-53CE-4BE8-87D0-E8202CA068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64294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учреждение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«Детский сад - №6»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000240"/>
            <a:ext cx="7772400" cy="14287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«Арт-технология в развитии детей раннего возраста»</a:t>
            </a:r>
            <a:endParaRPr lang="ru-RU" sz="3600" b="1" dirty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071934" y="4071942"/>
            <a:ext cx="4414814" cy="1428760"/>
          </a:xfrm>
          <a:prstGeom prst="rect">
            <a:avLst/>
          </a:prstGeom>
        </p:spPr>
        <p:txBody>
          <a:bodyPr vert="horz" lIns="182880" tIns="0">
            <a:normAutofit lnSpcReduction="10000"/>
          </a:bodyPr>
          <a:lstStyle/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sz="1600" b="1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sz="1600" b="1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lang="ru-RU" sz="1600" b="1" dirty="0" smtClean="0">
              <a:solidFill>
                <a:schemeClr val="tx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Разработчик: Авязова Ирина Дмитриевна                                  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 высшей </a:t>
            </a:r>
          </a:p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кв. категории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1"/>
            <a:ext cx="4049294" cy="303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1\Desktop\IMG_4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3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6083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96" y="548680"/>
            <a:ext cx="409173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4053946" cy="27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0280" y="2348880"/>
            <a:ext cx="4104456" cy="10801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(практический) этап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99423" y="4077072"/>
            <a:ext cx="2952328" cy="172819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2464" y="4077072"/>
            <a:ext cx="2952328" cy="17281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748212" y="3429000"/>
            <a:ext cx="61206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64736" y="3429000"/>
            <a:ext cx="68407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Содержимое 2"/>
          <p:cNvSpPr txBox="1">
            <a:spLocks/>
          </p:cNvSpPr>
          <p:nvPr/>
        </p:nvSpPr>
        <p:spPr>
          <a:xfrm>
            <a:off x="386795" y="476672"/>
            <a:ext cx="8358246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65176" lvl="0" indent="-265176" algn="just">
              <a:lnSpc>
                <a:spcPct val="11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основного (практического) этапа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внедрение проекта в работу,  обеспечивающего формирование у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раннего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возраста способность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воспринимать и познавать  окружающий мир  в процессе использования арт-технологии.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52" y="1484784"/>
            <a:ext cx="3404854" cy="453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80" y="2026227"/>
            <a:ext cx="4392476" cy="329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5"/>
          <p:cNvSpPr txBox="1">
            <a:spLocks/>
          </p:cNvSpPr>
          <p:nvPr/>
        </p:nvSpPr>
        <p:spPr>
          <a:xfrm>
            <a:off x="2714612" y="401869"/>
            <a:ext cx="3657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 - ИЗО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6" y="548680"/>
            <a:ext cx="4448563" cy="334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81" y="1932967"/>
            <a:ext cx="3388043" cy="452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72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1"/>
            <a:ext cx="3672408" cy="490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514956" cy="336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5"/>
          <p:cNvSpPr txBox="1">
            <a:spLocks/>
          </p:cNvSpPr>
          <p:nvPr/>
        </p:nvSpPr>
        <p:spPr>
          <a:xfrm>
            <a:off x="2714612" y="401869"/>
            <a:ext cx="3657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Пластилинография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5" y="1340768"/>
            <a:ext cx="2348067" cy="31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dmin\AppData\Local\Temp\Rar$DIa6796.20328\IMG_20200228_101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9774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AppData\Local\Temp\Rar$DIa6796.24762\IMG_20200228_102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10" y="1812872"/>
            <a:ext cx="2994294" cy="399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5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Temp\Rar$DIa6796.39435\IMG_20200228_093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16835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AppData\Local\Temp\Rar$DIa6796.42348\IMG_20200228_093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148992" cy="236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AppData\Local\Temp\Rar$DIa1620.48994\IMG_20200228_103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2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 txBox="1">
            <a:spLocks/>
          </p:cNvSpPr>
          <p:nvPr/>
        </p:nvSpPr>
        <p:spPr>
          <a:xfrm>
            <a:off x="2714612" y="401869"/>
            <a:ext cx="3657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 - песок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7733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069136"/>
            <a:ext cx="2706687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31" y="2999582"/>
            <a:ext cx="273685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2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896544" cy="36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336032" cy="250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5"/>
          <p:cNvSpPr txBox="1">
            <a:spLocks/>
          </p:cNvSpPr>
          <p:nvPr/>
        </p:nvSpPr>
        <p:spPr>
          <a:xfrm>
            <a:off x="2714612" y="401869"/>
            <a:ext cx="3657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ru-RU" sz="2800" b="1" noProof="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4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467544" y="188640"/>
            <a:ext cx="8215370" cy="18002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t">
            <a:noAutofit/>
          </a:bodyPr>
          <a:lstStyle/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Вид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проекта: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долгосрочный; Продолжительность: 1 год (сентябрь 2019г. -май 2020г.)</a:t>
            </a:r>
            <a:endParaRPr kumimoji="0" lang="ru-RU" sz="20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2000" b="1" baseline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проекта: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ознавательно – творческий</a:t>
            </a:r>
          </a:p>
          <a:p>
            <a:pPr lvl="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sz="2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1 младшей группы, родители, воспитатели.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73016"/>
            <a:ext cx="3681208" cy="2444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21848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00072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IMG-85f1de6f658c18d2d08fdc2426e3b58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712341" cy="49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18497" y="3325858"/>
            <a:ext cx="3787080" cy="12432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Презентация проекта в рамках педагогического совета, родительского собрания, круглого стола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81608" y="1916832"/>
            <a:ext cx="3816424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результатов работы по проекту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810807" y="1916832"/>
            <a:ext cx="3569890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Обобщение опыта по проекту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837257" y="3343767"/>
            <a:ext cx="3569890" cy="12253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Оформление разработок для публикации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408742" y="5353683"/>
            <a:ext cx="4963692" cy="7920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Подготовка материалов к публикации в СМИ</a:t>
            </a: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589820" y="476672"/>
            <a:ext cx="3513138" cy="684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65176" lvl="0" indent="-265176" algn="ctr">
              <a:lnSpc>
                <a:spcPct val="11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>
            <a:stCxn id="13" idx="1"/>
          </p:cNvCxnSpPr>
          <p:nvPr/>
        </p:nvCxnSpPr>
        <p:spPr>
          <a:xfrm flipH="1">
            <a:off x="539552" y="818710"/>
            <a:ext cx="20502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9552" y="806010"/>
            <a:ext cx="0" cy="3343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842077"/>
            <a:ext cx="12700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единительная линия 22"/>
          <p:cNvCxnSpPr>
            <a:stCxn id="13" idx="3"/>
            <a:endCxn id="7172" idx="0"/>
          </p:cNvCxnSpPr>
          <p:nvPr/>
        </p:nvCxnSpPr>
        <p:spPr>
          <a:xfrm>
            <a:off x="6102958" y="818710"/>
            <a:ext cx="2579848" cy="23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539552" y="2312876"/>
            <a:ext cx="142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39552" y="4149080"/>
            <a:ext cx="142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0" idx="3"/>
          </p:cNvCxnSpPr>
          <p:nvPr/>
        </p:nvCxnSpPr>
        <p:spPr>
          <a:xfrm flipH="1">
            <a:off x="8380697" y="2312876"/>
            <a:ext cx="295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7172" idx="2"/>
          </p:cNvCxnSpPr>
          <p:nvPr/>
        </p:nvCxnSpPr>
        <p:spPr>
          <a:xfrm flipH="1">
            <a:off x="8380697" y="4188527"/>
            <a:ext cx="302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9" name="Прямая соединительная линия 7168"/>
          <p:cNvCxnSpPr/>
          <p:nvPr/>
        </p:nvCxnSpPr>
        <p:spPr>
          <a:xfrm flipH="1">
            <a:off x="4644008" y="1160748"/>
            <a:ext cx="1" cy="4192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IMG-00aeba0a2040f68fcf056b38cabd0ce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IMG-32346c01966e484ea263a2ae89d83ff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87" y="126910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IMG-f02383af796aba0a66847fdbe48b6d2a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2276872"/>
            <a:ext cx="2011077" cy="3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IMG-df6ea046c9c1cb78aae60602e53714f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403" y="332656"/>
            <a:ext cx="7467600" cy="7143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 в технике «монотипия»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357298"/>
            <a:ext cx="4014790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1357298"/>
            <a:ext cx="4000528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dmin\Мои документы\Downloads\IMG_20200216_231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357430"/>
            <a:ext cx="371477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Documents and Settings\Admin\Мои документы\Downloads\IMG_20200216_23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500174"/>
            <a:ext cx="2841484" cy="23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Documents and Settings\Admin\Мои документы\Downloads\IMG_20200216_232032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893324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785794"/>
            <a:ext cx="4014790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785794"/>
            <a:ext cx="4000528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dmin\Мои документы\Downloads\IMG_20200216_232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714776" cy="3505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Documents and Settings\Admin\Мои документы\Downloads\IMG_20200216_232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1714489"/>
            <a:ext cx="3714777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785794"/>
            <a:ext cx="4014790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6314" y="785794"/>
            <a:ext cx="4000528" cy="52864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этап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Admin\Мои документы\Downloads\IMG_20200216_23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3714776" cy="357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Documents and Settings\Admin\Мои документы\Downloads\IMG_20200216_23321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1714489"/>
            <a:ext cx="3714777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46224" y="404664"/>
            <a:ext cx="7704856" cy="12961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45720" rIns="45720" bIns="45720" anchor="ctr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использования</a:t>
            </a:r>
            <a:b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арт-технологии с детьми раннего возраста позволяет :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66354" y="3140968"/>
            <a:ext cx="5653786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положительный эмоциональный настрой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418" y="2347744"/>
            <a:ext cx="450165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снять  эмоционального напряжения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15616" y="3933056"/>
            <a:ext cx="6555263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низить утомление, негативные эмоциональные состояния и их проявления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9571" y="4869160"/>
            <a:ext cx="770485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овысить адаптационные способности ребёнка к условиям детского сада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5805264"/>
            <a:ext cx="8352927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воображение, навыки изобразительной и художественной деятельности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69211" y="1730219"/>
            <a:ext cx="648072" cy="6469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928662" y="620688"/>
            <a:ext cx="7286676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182880" tIns="91440" anchor="t">
            <a:normAutofit fontScale="92500"/>
          </a:bodyPr>
          <a:lstStyle/>
          <a:p>
            <a:pPr marL="265176" marR="0" lvl="0" indent="-265176" algn="ctr" defTabSz="914400" rtl="0" eaLnBrk="1" fontAlgn="auto" latinLnBrk="0" hangingPunct="1">
              <a:lnSpc>
                <a:spcPct val="11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Использование метода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Арт-технологии способствует: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38173" y="1664493"/>
            <a:ext cx="3500462" cy="1714512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познанию окружающего мира и сенсорных эталонов  в творческой деятельности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16461" y="3497168"/>
            <a:ext cx="3571900" cy="1785950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развитию мышления, логики, воображения, памяти, внимания, речи, мелкой моторики, творческих способностей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14304" y="1664493"/>
            <a:ext cx="3643338" cy="1643074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повышению адаптационных способностей ребёнка к у условиям детского сада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831214" y="1378741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544316" y="1354028"/>
            <a:ext cx="357190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245221" y="1354028"/>
            <a:ext cx="357190" cy="2143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5534689" y="903442"/>
            <a:ext cx="3143272" cy="4000528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>
            <a:noAutofit/>
          </a:bodyPr>
          <a:lstStyle/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Необходимые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условия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6867" y="357166"/>
            <a:ext cx="3786214" cy="7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Безопасная среда, способствующая самовыражению и спонтанной активности детей.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467" y="1340768"/>
            <a:ext cx="3786214" cy="714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Учёт возрастных и индивидуальных особенностей ребёнка.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467" y="2189326"/>
            <a:ext cx="3786214" cy="7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благоприятной среды.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6907" y="3210125"/>
            <a:ext cx="3786214" cy="6475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Учёт интересов ребёнка.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6724" y="4208785"/>
            <a:ext cx="3786214" cy="7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Отказ педагога от оценочных суждений и сравнений.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13" name="Shape 12"/>
          <p:cNvCxnSpPr>
            <a:stCxn id="6" idx="0"/>
            <a:endCxn id="5" idx="3"/>
          </p:cNvCxnSpPr>
          <p:nvPr/>
        </p:nvCxnSpPr>
        <p:spPr>
          <a:xfrm rot="16200000" flipV="1">
            <a:off x="5640160" y="-562723"/>
            <a:ext cx="189086" cy="274324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3"/>
          </p:cNvCxnSpPr>
          <p:nvPr/>
        </p:nvCxnSpPr>
        <p:spPr>
          <a:xfrm rot="10800000">
            <a:off x="4391681" y="1697958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9" idx="3"/>
          </p:cNvCxnSpPr>
          <p:nvPr/>
        </p:nvCxnSpPr>
        <p:spPr>
          <a:xfrm rot="10800000">
            <a:off x="4391681" y="2546516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3"/>
          </p:cNvCxnSpPr>
          <p:nvPr/>
        </p:nvCxnSpPr>
        <p:spPr>
          <a:xfrm flipH="1">
            <a:off x="4403121" y="3533876"/>
            <a:ext cx="11315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351270" y="5229200"/>
            <a:ext cx="8286808" cy="12144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ВАЖНО!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Арт-технология несёт в себе функцию восприятия окружающего мира, формы, величины, цвета, пространства, движений, целостного образа предметов, но не обучающую. Поэтому ориентироваться нужно, прежде всего, на процесс, а не результат.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03" y="4307212"/>
            <a:ext cx="1457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8596" y="571480"/>
            <a:ext cx="3657600" cy="6583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857752" y="571480"/>
            <a:ext cx="3657600" cy="6583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28596" y="1714488"/>
            <a:ext cx="3657600" cy="392909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Активизировать сенсорное развитие детей раннего возраста, способность воспринимать и познавать  окружающий мир  в процессе использования художественного творчества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4714876" y="1714488"/>
            <a:ext cx="4000528" cy="428628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Способствовать  успешной адаптации детей к условиям детского сада.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Активизировать сенсорное развитие детей  раннего возраста посредством организации совместной деятельности педагога с детьми.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восприятия формы, величины, цвета, пространства, движений, целостного образа предметов через Арт – технологию.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Создавать условия для психо-эмоционального благополучия детей, стремления к творческому самовыражению.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 познавательные процессы,  моторику рук, память, внимание и воображение детей раннего возраста.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Внедрение в работу инновационных технологий.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7544" y="1556792"/>
            <a:ext cx="7500990" cy="7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Доступность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Принцип доступности предполагает соотнесение содержания,  характера и объема учебного материала с уровнем развития и подготовленности детей.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3717032"/>
            <a:ext cx="7500990" cy="7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Системность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Принцип системного подхода предполагает анализ взаимодействия различных направлений познавательного, художественно-эстетического и речевого развития.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2636912"/>
            <a:ext cx="7500990" cy="7143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Преемственность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Ознакомление детей с арт-технологией не имеет ограничений и противопоказаний.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02107" y="4797152"/>
            <a:ext cx="7500990" cy="11334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учета возрастных особенностей и индивидуального подхода к детям в обучении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 при работе над проектом педагогом учитываются возрастные особенности  детей, индивидуальный подход, учет интересов и предпочтений детей.</a:t>
            </a:r>
          </a:p>
        </p:txBody>
      </p:sp>
      <p:sp>
        <p:nvSpPr>
          <p:cNvPr id="18" name="Текст 5"/>
          <p:cNvSpPr txBox="1">
            <a:spLocks/>
          </p:cNvSpPr>
          <p:nvPr/>
        </p:nvSpPr>
        <p:spPr>
          <a:xfrm>
            <a:off x="2714612" y="401869"/>
            <a:ext cx="365760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65176" marR="0" lvl="0" indent="-265176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Принципы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101956" y="1107265"/>
            <a:ext cx="3214710" cy="7858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</a:rPr>
              <a:t>Организационный этап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57158" y="2362427"/>
            <a:ext cx="2928958" cy="92869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Определение уровня имеющихся условий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7158" y="5072074"/>
            <a:ext cx="2928958" cy="1308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</a:rPr>
              <a:t>Подборки и изучение информации, методической литературы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215074" y="2446727"/>
            <a:ext cx="2571768" cy="8572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</a:rPr>
              <a:t>Определение целей 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</a:rPr>
              <a:t>задач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357950" y="5000636"/>
            <a:ext cx="2417763" cy="11430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</a:rPr>
              <a:t>Разработка мероприятий с родителями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500430" y="3857628"/>
            <a:ext cx="2417762" cy="11430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</a:rPr>
              <a:t>Разработка мероприятий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</a:rPr>
              <a:t>с детьми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928794" y="1893083"/>
            <a:ext cx="121444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219943" y="1893083"/>
            <a:ext cx="128588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571736" y="1893083"/>
            <a:ext cx="1568216" cy="31789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436096" y="1893083"/>
            <a:ext cx="1671953" cy="30925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8674" idx="2"/>
            <a:endCxn id="28679" idx="0"/>
          </p:cNvCxnSpPr>
          <p:nvPr/>
        </p:nvCxnSpPr>
        <p:spPr>
          <a:xfrm>
            <a:off x="4709311" y="1893083"/>
            <a:ext cx="0" cy="19645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Содержимое 2"/>
          <p:cNvSpPr txBox="1">
            <a:spLocks/>
          </p:cNvSpPr>
          <p:nvPr/>
        </p:nvSpPr>
        <p:spPr>
          <a:xfrm>
            <a:off x="428596" y="142852"/>
            <a:ext cx="8358246" cy="6938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265176" lvl="0" indent="-265176" algn="ctr">
              <a:lnSpc>
                <a:spcPct val="110000"/>
              </a:lnSpc>
              <a:spcBef>
                <a:spcPts val="250"/>
              </a:spcBef>
              <a:buClr>
                <a:schemeClr val="accent1"/>
              </a:buClr>
              <a:buSzPct val="80000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первого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организационного этапа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Создание условий для внедрения проекта в практику.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966"/>
            <a:ext cx="2088307" cy="29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8339"/>
            <a:ext cx="216641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4532"/>
            <a:ext cx="2237873" cy="34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5514"/>
            <a:ext cx="2041325" cy="30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47829"/>
            <a:ext cx="2192784" cy="33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1698</TotalTime>
  <Words>529</Words>
  <Application>Microsoft Office PowerPoint</Application>
  <PresentationFormat>Экран (4:3)</PresentationFormat>
  <Paragraphs>73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Муниципальное автономное дошкольное учреждение «Детский сад - №6»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Мастер – класс в технике «монотипия»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147</cp:revision>
  <dcterms:created xsi:type="dcterms:W3CDTF">2020-02-15T17:27:02Z</dcterms:created>
  <dcterms:modified xsi:type="dcterms:W3CDTF">2020-04-20T14:45:13Z</dcterms:modified>
</cp:coreProperties>
</file>