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15"/>
  </p:notesMasterIdLst>
  <p:sldIdLst>
    <p:sldId id="256" r:id="rId2"/>
    <p:sldId id="258" r:id="rId3"/>
    <p:sldId id="260" r:id="rId4"/>
    <p:sldId id="261" r:id="rId5"/>
    <p:sldId id="269" r:id="rId6"/>
    <p:sldId id="268" r:id="rId7"/>
    <p:sldId id="263" r:id="rId8"/>
    <p:sldId id="262" r:id="rId9"/>
    <p:sldId id="267" r:id="rId10"/>
    <p:sldId id="272" r:id="rId11"/>
    <p:sldId id="273" r:id="rId12"/>
    <p:sldId id="275" r:id="rId13"/>
    <p:sldId id="27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68" autoAdjust="0"/>
  </p:normalViewPr>
  <p:slideViewPr>
    <p:cSldViewPr snapToGrid="0">
      <p:cViewPr varScale="1">
        <p:scale>
          <a:sx n="78" d="100"/>
          <a:sy n="78" d="100"/>
        </p:scale>
        <p:origin x="35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BB591-33A4-4F17-B352-55A6A9831592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D11ED-7F24-434C-9859-815B60A096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5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D11ED-7F24-434C-9859-815B60A096F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48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8B2B-7C7C-412B-8910-5369763BE71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D93135C-FC78-4C50-BE27-C0F8BA7C5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49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8B2B-7C7C-412B-8910-5369763BE71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D93135C-FC78-4C50-BE27-C0F8BA7C5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527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8B2B-7C7C-412B-8910-5369763BE71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D93135C-FC78-4C50-BE27-C0F8BA7C51A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0454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8B2B-7C7C-412B-8910-5369763BE71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D93135C-FC78-4C50-BE27-C0F8BA7C5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06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8B2B-7C7C-412B-8910-5369763BE71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D93135C-FC78-4C50-BE27-C0F8BA7C51A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6969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8B2B-7C7C-412B-8910-5369763BE71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D93135C-FC78-4C50-BE27-C0F8BA7C5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93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8B2B-7C7C-412B-8910-5369763BE71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3135C-FC78-4C50-BE27-C0F8BA7C5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144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8B2B-7C7C-412B-8910-5369763BE71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3135C-FC78-4C50-BE27-C0F8BA7C5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121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8B2B-7C7C-412B-8910-5369763BE71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3135C-FC78-4C50-BE27-C0F8BA7C5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332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8B2B-7C7C-412B-8910-5369763BE71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D93135C-FC78-4C50-BE27-C0F8BA7C5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119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8B2B-7C7C-412B-8910-5369763BE71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D93135C-FC78-4C50-BE27-C0F8BA7C5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95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8B2B-7C7C-412B-8910-5369763BE71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D93135C-FC78-4C50-BE27-C0F8BA7C5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783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8B2B-7C7C-412B-8910-5369763BE71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3135C-FC78-4C50-BE27-C0F8BA7C5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9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8B2B-7C7C-412B-8910-5369763BE71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3135C-FC78-4C50-BE27-C0F8BA7C5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3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8B2B-7C7C-412B-8910-5369763BE71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3135C-FC78-4C50-BE27-C0F8BA7C5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11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8B2B-7C7C-412B-8910-5369763BE71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D93135C-FC78-4C50-BE27-C0F8BA7C5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3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28B2B-7C7C-412B-8910-5369763BE71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D93135C-FC78-4C50-BE27-C0F8BA7C5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84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7978" y="1631092"/>
            <a:ext cx="6635580" cy="112446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4" y="4777380"/>
            <a:ext cx="7024344" cy="165324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  <p:pic>
        <p:nvPicPr>
          <p:cNvPr id="1028" name="Picture 4" descr="&amp;quot;История появления денег&amp;quot; 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636" y="-362194"/>
            <a:ext cx="12746636" cy="743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3222" y="5715687"/>
            <a:ext cx="5995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/>
              <a:t>Выполнила воспитатель</a:t>
            </a:r>
            <a:r>
              <a:rPr lang="ru-RU" sz="3200" b="1" dirty="0" smtClean="0"/>
              <a:t>:</a:t>
            </a:r>
          </a:p>
          <a:p>
            <a:r>
              <a:rPr lang="ru-RU" sz="3200" b="1" dirty="0" err="1" smtClean="0"/>
              <a:t>Первушкина</a:t>
            </a:r>
            <a:r>
              <a:rPr lang="ru-RU" sz="3200" b="1" dirty="0" smtClean="0"/>
              <a:t>. Е. М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13395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1860" y="716691"/>
            <a:ext cx="9292753" cy="568411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Бумажные </a:t>
            </a:r>
            <a:r>
              <a:rPr lang="ru-RU" sz="1600" b="1" dirty="0"/>
              <a:t>купюры выпускаются разного достоинства, на </a:t>
            </a:r>
            <a:r>
              <a:rPr lang="ru-RU" sz="1600" b="1" dirty="0" smtClean="0"/>
              <a:t>них  </a:t>
            </a:r>
            <a:br>
              <a:rPr lang="ru-RU" sz="1600" b="1" dirty="0" smtClean="0"/>
            </a:br>
            <a:r>
              <a:rPr lang="ru-RU" sz="1600" b="1" dirty="0" smtClean="0"/>
              <a:t>изображены </a:t>
            </a:r>
            <a:r>
              <a:rPr lang="ru-RU" sz="1600" b="1" dirty="0"/>
              <a:t>достопримечательности нашей страны и известные личности.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569310"/>
            <a:ext cx="7945395" cy="357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5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5950" y="518984"/>
            <a:ext cx="8852071" cy="914400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/>
              <a:t>В </a:t>
            </a:r>
            <a:r>
              <a:rPr lang="ru-RU" sz="1800" b="1" dirty="0"/>
              <a:t>нашем современном мире, кроме </a:t>
            </a:r>
            <a:r>
              <a:rPr lang="ru-RU" sz="1800" b="1" dirty="0" smtClean="0"/>
              <a:t>бумажных купюр </a:t>
            </a:r>
            <a:r>
              <a:rPr lang="ru-RU" sz="1800" b="1" dirty="0"/>
              <a:t>и металлических денег, </a:t>
            </a:r>
            <a:r>
              <a:rPr lang="ru-RU" sz="1800" b="1" dirty="0" smtClean="0"/>
              <a:t>используют электронные деньги - банковские карты. Ими </a:t>
            </a:r>
            <a:r>
              <a:rPr lang="ru-RU" sz="1800" b="1" dirty="0"/>
              <a:t>мы можем расплатиться в автобусе, в магазине, а также через банкомат оплатить нужные нам услуги (заплатить за квартиру, за детский сад, школу). Пользоваться картами просто и удобно</a:t>
            </a:r>
            <a:r>
              <a:rPr lang="ru-RU" sz="2000" b="1" dirty="0"/>
              <a:t>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950" y="1904487"/>
            <a:ext cx="3744332" cy="3336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206" y="1904487"/>
            <a:ext cx="3262184" cy="343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2097264" y="5886506"/>
            <a:ext cx="94735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9538" y="2108886"/>
            <a:ext cx="6307652" cy="3179806"/>
          </a:xfrm>
        </p:spPr>
        <p:txBody>
          <a:bodyPr/>
          <a:lstStyle/>
          <a:p>
            <a:endParaRPr lang="ru-RU" u="sng" dirty="0"/>
          </a:p>
        </p:txBody>
      </p:sp>
      <p:pic>
        <p:nvPicPr>
          <p:cNvPr id="2056" name="Picture 8" descr="https://fs.znanio.ru/d5af0e/25/2a/a8285d879344393747a66a41e8b41a7f9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576134"/>
            <a:ext cx="9261390" cy="493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56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0313" y="4244640"/>
            <a:ext cx="8911687" cy="12808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900igr.net/up/datas/207526/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6" y="412466"/>
            <a:ext cx="10158026" cy="521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253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s05.infourok.ru/uploads/ex/01a2/000c36a1-b79a364b/img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803" y="-299804"/>
            <a:ext cx="12491803" cy="742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3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ds04.infourok.ru/uploads/ex/0ec7/000133be-effab2eb/img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52091" cy="635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12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900igr.net/up/datas/118499/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0"/>
            <a:ext cx="117778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98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3460" y="670336"/>
            <a:ext cx="6647936" cy="698119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Шкуры </a:t>
            </a:r>
            <a:r>
              <a:rPr lang="ru-RU" sz="2000" b="1" dirty="0"/>
              <a:t>животных – песца, белки, соболя, куницы. </a:t>
            </a:r>
            <a:r>
              <a:rPr lang="ru-RU" sz="2000" b="1" dirty="0" smtClean="0"/>
              <a:t>Так же считались товарными деньгами.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075" y="1875228"/>
            <a:ext cx="8187638" cy="306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0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43114" y="148281"/>
            <a:ext cx="8385990" cy="951470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>В </a:t>
            </a:r>
            <a:r>
              <a:rPr lang="ru-RU" sz="1800" b="1" dirty="0"/>
              <a:t>течение долгого времени люди искали лучшие способы для оплаты за товар. </a:t>
            </a:r>
            <a:r>
              <a:rPr lang="ru-RU" sz="1800" b="1" dirty="0" smtClean="0"/>
              <a:t> И тогда путешественники </a:t>
            </a:r>
            <a:r>
              <a:rPr lang="ru-RU" sz="1800" b="1" dirty="0"/>
              <a:t>обнаружили, что металл, особенно золото и </a:t>
            </a:r>
            <a:r>
              <a:rPr lang="ru-RU" sz="1800" b="1" dirty="0" smtClean="0"/>
              <a:t>серебро</a:t>
            </a:r>
            <a:r>
              <a:rPr lang="ru-RU" sz="1800" b="1" dirty="0"/>
              <a:t> </a:t>
            </a:r>
            <a:r>
              <a:rPr lang="ru-RU" sz="1800" b="1" dirty="0" smtClean="0"/>
              <a:t>очень ценный материал. </a:t>
            </a:r>
            <a:r>
              <a:rPr lang="ru-RU" sz="1800" b="1" dirty="0"/>
              <a:t>Так люди стали использовать его для торговли и </a:t>
            </a:r>
            <a:r>
              <a:rPr lang="ru-RU" sz="1800" b="1" dirty="0" smtClean="0"/>
              <a:t>обмена на товар. </a:t>
            </a:r>
            <a:r>
              <a:rPr lang="ru-RU" sz="1800" b="1" dirty="0"/>
              <a:t>Например, продал один человек мешок соли и получил за это большой слиток золота. Этот слиток можно было разделить на несколько </a:t>
            </a:r>
            <a:r>
              <a:rPr lang="ru-RU" sz="1800" b="1" dirty="0" smtClean="0"/>
              <a:t>частей и использовать в качестве денег дальше</a:t>
            </a:r>
            <a:r>
              <a:rPr lang="ru-RU" sz="2000" b="1" dirty="0" smtClean="0"/>
              <a:t>.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1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 течение долгого времени люди искали лучшие способы для оплаты за товар. Торговцы и путешественники обнаружили, что металл, особенно золото и серебро, очень высоко ценился в разных странах. Так люди стали использовать его для торговли и обмена. Например, продал один человек мешок соли и получил за это большой слиток золота. Этот слиток можно было разделить на несколько частей</a:t>
            </a:r>
            <a:r>
              <a:rPr lang="ru-RU" sz="1800" dirty="0" smtClean="0"/>
              <a:t>. </a:t>
            </a: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1747" y="2249317"/>
            <a:ext cx="2471353" cy="3286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253" y="2249317"/>
            <a:ext cx="1853513" cy="353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0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8851" y="630195"/>
            <a:ext cx="8039614" cy="864974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/>
              <a:t>Так же </a:t>
            </a:r>
            <a:r>
              <a:rPr lang="ru-RU" sz="1800" b="1" dirty="0"/>
              <a:t>на Руси стали </a:t>
            </a:r>
            <a:r>
              <a:rPr lang="ru-RU" sz="1800" b="1" dirty="0" smtClean="0"/>
              <a:t>изготавливать </a:t>
            </a:r>
            <a:r>
              <a:rPr lang="ru-RU" sz="1800" b="1" dirty="0"/>
              <a:t>деньги – серебряные слитки- ГРИВНЫ. Гривну можно было разрубить на несколько </a:t>
            </a:r>
            <a:r>
              <a:rPr lang="ru-RU" sz="1800" b="1" dirty="0" smtClean="0"/>
              <a:t>частей и использовать в качестве денег. </a:t>
            </a:r>
            <a:r>
              <a:rPr lang="ru-RU" sz="1800" b="1" dirty="0"/>
              <a:t>От слова «рубить» и появилось современное название РУБЛЬ</a:t>
            </a:r>
            <a:r>
              <a:rPr lang="ru-RU" sz="2200" b="1" dirty="0"/>
              <a:t>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813" y="1846950"/>
            <a:ext cx="7930721" cy="354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3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3138" y="543697"/>
            <a:ext cx="8037684" cy="1075037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Но делить </a:t>
            </a:r>
            <a:r>
              <a:rPr lang="ru-RU" sz="1600" b="1" dirty="0"/>
              <a:t>золотые и серебряные слитки было </a:t>
            </a:r>
            <a:r>
              <a:rPr lang="ru-RU" sz="1600" b="1" dirty="0" smtClean="0"/>
              <a:t>сложно. </a:t>
            </a:r>
            <a:r>
              <a:rPr lang="ru-RU" sz="1600" b="1" dirty="0"/>
              <a:t>Да и такой </a:t>
            </a:r>
            <a:r>
              <a:rPr lang="ru-RU" sz="1600" b="1" dirty="0" smtClean="0"/>
              <a:t>металл очень </a:t>
            </a:r>
            <a:r>
              <a:rPr lang="ru-RU" sz="1600" b="1" dirty="0"/>
              <a:t>тяжелый. Носить </a:t>
            </a:r>
            <a:r>
              <a:rPr lang="ru-RU" sz="1600" b="1" dirty="0" smtClean="0"/>
              <a:t>его </a:t>
            </a:r>
            <a:r>
              <a:rPr lang="ru-RU" sz="1600" b="1" dirty="0"/>
              <a:t>в кармане было неудобно. </a:t>
            </a:r>
            <a:r>
              <a:rPr lang="ru-RU" sz="1600" b="1" dirty="0" smtClean="0"/>
              <a:t>Поэтому люди, </a:t>
            </a:r>
            <a:r>
              <a:rPr lang="ru-RU" sz="1600" b="1" dirty="0"/>
              <a:t>стали чеканить </a:t>
            </a:r>
            <a:r>
              <a:rPr lang="ru-RU" sz="1600" b="1" dirty="0" smtClean="0"/>
              <a:t>первые монеты . Они были разной формы, не ровные по краям, с изображением разных правителей.</a:t>
            </a:r>
            <a:r>
              <a:rPr lang="ru-RU" sz="1600" b="1" dirty="0"/>
              <a:t/>
            </a:r>
            <a:br>
              <a:rPr lang="ru-RU" sz="1600" b="1" dirty="0"/>
            </a:br>
            <a:endParaRPr lang="ru-RU" sz="16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3138" y="2051222"/>
            <a:ext cx="3688105" cy="3101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986" y="1756205"/>
            <a:ext cx="3267977" cy="276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5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825" y="753762"/>
            <a:ext cx="8264353" cy="889686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>Много </a:t>
            </a:r>
            <a:r>
              <a:rPr lang="ru-RU" sz="1600" b="1" dirty="0"/>
              <a:t>лет уже прошло с тех </a:t>
            </a:r>
            <a:r>
              <a:rPr lang="ru-RU" sz="1600" b="1" dirty="0" smtClean="0"/>
              <a:t>пор</a:t>
            </a:r>
            <a:r>
              <a:rPr lang="ru-RU" sz="1600" b="1" dirty="0"/>
              <a:t> </a:t>
            </a:r>
            <a:r>
              <a:rPr lang="ru-RU" sz="1600" b="1" dirty="0" smtClean="0"/>
              <a:t>как </a:t>
            </a:r>
            <a:r>
              <a:rPr lang="ru-RU" sz="1600" b="1" dirty="0"/>
              <a:t>появились </a:t>
            </a:r>
            <a:r>
              <a:rPr lang="ru-RU" sz="1600" b="1" dirty="0" smtClean="0"/>
              <a:t>первые современные  </a:t>
            </a:r>
            <a:r>
              <a:rPr lang="ru-RU" sz="1600" b="1" dirty="0"/>
              <a:t>монеты и первые бумажные </a:t>
            </a:r>
            <a:r>
              <a:rPr lang="ru-RU" sz="1600" b="1" dirty="0" smtClean="0"/>
              <a:t>деньги-купюры. Посмотрите это современные монеты, а </a:t>
            </a:r>
            <a:r>
              <a:rPr lang="ru-RU" sz="1600" b="1" dirty="0"/>
              <a:t>называются они, как и много лет назад, КОПЕЙКА и РУБЛЬ. </a:t>
            </a:r>
            <a:r>
              <a:rPr lang="ru-RU" sz="1600" b="1" dirty="0" smtClean="0"/>
              <a:t>Только имеют более круглую и аккуратную форму, более красивые и гладкие.</a:t>
            </a:r>
            <a:endParaRPr lang="ru-RU" sz="16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2325" y="2089064"/>
            <a:ext cx="4757351" cy="323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2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748</TotalTime>
  <Words>202</Words>
  <Application>Microsoft Office PowerPoint</Application>
  <PresentationFormat>Широкоэкранный</PresentationFormat>
  <Paragraphs>10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 Шкуры животных – песца, белки, соболя, куницы. Так же считались товарными деньгами.</vt:lpstr>
      <vt:lpstr>  В течение долгого времени люди искали лучшие способы для оплаты за товар.  И тогда путешественники обнаружили, что металл, особенно золото и серебро очень ценный материал. Так люди стали использовать его для торговли и обмена на товар. Например, продал один человек мешок соли и получил за это большой слиток золота. Этот слиток можно было разделить на несколько частей и использовать в качестве денег дальше. В течение долгого времени люди искали лучшие способы для оплаты за товар. Торговцы и путешественники обнаружили, что металл, особенно золото и серебро, очень высоко ценился в разных странах. Так люди стали использовать его для торговли и обмена. Например, продал один человек мешок соли и получил за это большой слиток золота. Этот слиток можно было разделить на несколько частей. </vt:lpstr>
      <vt:lpstr>Так же на Руси стали изготавливать деньги – серебряные слитки- ГРИВНЫ. Гривну можно было разрубить на несколько частей и использовать в качестве денег. От слова «рубить» и появилось современное название РУБЛЬ. </vt:lpstr>
      <vt:lpstr>Но делить золотые и серебряные слитки было сложно. Да и такой металл очень тяжелый. Носить его в кармане было неудобно. Поэтому люди, стали чеканить первые монеты . Они были разной формы, не ровные по краям, с изображением разных правителей. </vt:lpstr>
      <vt:lpstr>Много лет уже прошло с тех пор как появились первые современные  монеты и первые бумажные деньги-купюры. Посмотрите это современные монеты, а называются они, как и много лет назад, КОПЕЙКА и РУБЛЬ. Только имеют более круглую и аккуратную форму, более красивые и гладкие.</vt:lpstr>
      <vt:lpstr>Бумажные купюры выпускаются разного достоинства, на них   изображены достопримечательности нашей страны и известные личности. </vt:lpstr>
      <vt:lpstr>В нашем современном мире, кроме бумажных купюр и металлических денег, используют электронные деньги - банковские карты. Ими мы можем расплатиться в автобусе, в магазине, а также через банкомат оплатить нужные нам услуги (заплатить за квартиру, за детский сад, школу). Пользоваться картами просто и удобно.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52</cp:revision>
  <dcterms:created xsi:type="dcterms:W3CDTF">2022-02-13T07:03:12Z</dcterms:created>
  <dcterms:modified xsi:type="dcterms:W3CDTF">2022-09-19T19:16:17Z</dcterms:modified>
</cp:coreProperties>
</file>