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www\Desktop\&#1080;&#1075;&#1088;&#1099;%20&#1084;&#1072;&#1089;&#1090;&#1077;&#1088;%20&#1082;&#1083;&#1072;&#1089;&#1089;\DSCN3150.AVI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www\Desktop\&#1080;&#1075;&#1088;&#1099;%20&#1084;&#1072;&#1089;&#1090;&#1077;&#1088;%20&#1082;&#1083;&#1072;&#1089;&#1089;\DSCN3165.AVI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www\Desktop\&#1080;&#1075;&#1088;&#1099;%20&#1084;&#1072;&#1089;&#1090;&#1077;&#1088;%20&#1082;&#1083;&#1072;&#1089;&#1089;\DSCN3148.AV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9916"/>
          </a:xfrm>
        </p:spPr>
        <p:txBody>
          <a:bodyPr>
            <a:normAutofit fontScale="90000"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Игры для автоматизации свистящих звуков и развития речевых навыков у детей дошкольного возраста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подготовила : учитель-логопед Губарева Е.А</a:t>
            </a:r>
            <a:br>
              <a:rPr lang="ru-RU" sz="13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СП «Детский сад комбинированного вида «Звездочка» МБДОУ «Детский сад»Планета детства» комбинированного вида </a:t>
            </a:r>
            <a:br>
              <a:rPr lang="ru-RU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Чамзинского района, Республики Мордовия</a:t>
            </a:r>
            <a:br>
              <a:rPr lang="ru-RU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Игры. вызывают наибольший интерес у детей и позволяют сделать нелегкий процесс коррекции звукопроизношения более эффективным. Разнообразным и занимательным. Преимущественно это подвижные , сюжетно-ролевые игры, игры-драматизации, игровые ситуации. Помимо основной задачи –автоматизации поставленных звуков, эти игры служат для развития всех сторон речи: фонетики, лексики, грамматики, способствуют формированию эмоционально-волевой сферы, коммуникативных навыков.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www\Desktop\2023 год материалы\IMG_20230125_1456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4766" y="2500313"/>
            <a:ext cx="4834467" cy="3625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Пособие «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Звуковой аквариум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Цель игры- автоматизация звука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 словах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Задачи – обогащать словарный запас детей, развивать слуховое внимание, добиваться правильного звукопроизношения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Ход игры. Ребенок берет « капельку воды» с картинкой, где есть звук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[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и кормит рыбок.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www\Desktop\2023 год материалы\IMG_20230120_0928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1785926"/>
            <a:ext cx="5929354" cy="46434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Съедобное-несъедобное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Цель игры- автоматизация звуков С.С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 словах, словосочетаниях.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Задачи- добиваться правильного произношения звуков в словах, обогащать словарный запас, развивать навыки фонематического анализа, развивать слуховое внимание.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Оборудование -мяч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DSCN3150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1524000" y="2000240"/>
            <a:ext cx="12192000" cy="52911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9916"/>
          </a:xfrm>
        </p:spPr>
        <p:txBody>
          <a:bodyPr>
            <a:norm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Подарки слонику и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зомбику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Цель игры- дифференциация звуков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с-з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в предложениях.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Задачи- добиваться правильного произношения звуков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с,з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в словах и предложениях, развивать зрительное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внимание,память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Формировать фонематические представления.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Ход игры. Ребенку предлагается подарить подарки, в зависимости какой звук он услышит в слове. Если звук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то подарок картинку получает слоник, а если звук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то подарок получает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зомбик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Users\www\Desktop\2023 год материалы\IMG_20230119_083917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7172" y="2371566"/>
            <a:ext cx="4509655" cy="3383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Я засыпал золотым песком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…»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Цель игры- дифференциация  свистящих звуков в предложениях.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Задачи- добиваться правильного звукопроизношения свистящих звуков, развивать навыки фонематического анализа, развивать мелкую моторику.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Оборудование.: Емкость с песком, картинки или игрушки со свистящими звуками.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DSCN3165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1524000" y="1928802"/>
            <a:ext cx="12192000" cy="53625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« У лисы в лесу нет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….»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Цель игры- автоматизация звука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 стечении согласных в предложениях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Задачи- упражнять детей в правильном употреблении окончаний родительного и винительного падежей существительных, развивать фонематические представления, обогащать словарь.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DSCN3148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1524000" y="1714488"/>
            <a:ext cx="12192000" cy="5576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40</Words>
  <Application>Microsoft Office PowerPoint</Application>
  <PresentationFormat>Экран (4:3)</PresentationFormat>
  <Paragraphs>6</Paragraphs>
  <Slides>6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Игры для автоматизации свистящих звуков и развития речевых навыков у детей дошкольного возраста подготовила : учитель-логопед Губарева Е.А СП «Детский сад комбинированного вида «Звездочка» МБДОУ «Детский сад»Планета детства» комбинированного вида  Чамзинского района, Республики Мордовия  Игры. вызывают наибольший интерес у детей и позволяют сделать нелегкий процесс коррекции звукопроизношения более эффективным. Разнообразным и занимательным. Преимущественно это подвижные , сюжетно-ролевые игры, игры-драматизации, игровые ситуации. Помимо основной задачи –автоматизации поставленных звуков, эти игры служат для развития всех сторон речи: фонетики, лексики, грамматики, способствуют формированию эмоционально-волевой сферы, коммуникативных навыков.  </vt:lpstr>
      <vt:lpstr>Пособие «Звуковой аквариум» Цель игры- автоматизация звука [с] в словах Задачи – обогащать словарный запас детей, развивать слуховое внимание, добиваться правильного звукопроизношения Ход игры. Ребенок берет « капельку воды» с картинкой, где есть звук [ с] и кормит рыбок.</vt:lpstr>
      <vt:lpstr>«Съедобное-несъедобное» Цель игры- автоматизация звуков С.С’ в словах, словосочетаниях. Задачи- добиваться правильного произношения звуков в словах, обогащать словарный запас, развивать навыки фонематического анализа, развивать слуховое внимание. Оборудование -мяч</vt:lpstr>
      <vt:lpstr>«Подарки слонику и зомбику» Цель игры- дифференциация звуков [ с-з]  в предложениях. Задачи- добиваться правильного произношения звуков [с,з], в словах и предложениях, развивать зрительное внимание,память. Формировать фонематические представления. Ход игры. Ребенку предлагается подарить подарки, в зависимости какой звук он услышит в слове. Если звук [с], то подарок картинку получает слоник, а если звук [з], то подарок получает зомбик. </vt:lpstr>
      <vt:lpstr>«Я засыпал золотым песком …» Цель игры- дифференциация  свистящих звуков в предложениях. Задачи- добиваться правильного звукопроизношения свистящих звуков, развивать навыки фонематического анализа, развивать мелкую моторику. Оборудование.: Емкость с песком, картинки или игрушки со свистящими звуками.</vt:lpstr>
      <vt:lpstr>« У лисы в лесу нет….» Цель игры- автоматизация звука [с] в стечении согласных в предложениях Задачи- упражнять детей в правильном употреблении окончаний родительного и винительного падежей существительных, развивать фонематические представления, обогащать словарь.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Игры для автоматизации свистящих звуков и развития речевых навыков у детей дошкольного возраста подготовила : учитель-логопед Губарева Е.А СП «Детский сад комбинированного вида «Звездочка» МБДОУ «Детский сад»Планета детства» комбинированного вида  Чамзинского района, Республики Мордовия </dc:title>
  <dc:creator>www</dc:creator>
  <cp:lastModifiedBy>www</cp:lastModifiedBy>
  <cp:revision>6</cp:revision>
  <dcterms:created xsi:type="dcterms:W3CDTF">2023-03-15T07:21:06Z</dcterms:created>
  <dcterms:modified xsi:type="dcterms:W3CDTF">2023-03-15T08:12:18Z</dcterms:modified>
</cp:coreProperties>
</file>