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54D74AC-B674-4970-A71A-EC033C5590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00CFAF0-5237-4F57-BDFC-81DD3BC493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712968" cy="6669360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МАДОУ «ЦРР-детский сад №58»</a:t>
            </a:r>
          </a:p>
          <a:p>
            <a:pPr algn="ctr"/>
            <a:endParaRPr lang="ru-RU" sz="3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Организованная образовательная деятельность </a:t>
            </a:r>
          </a:p>
          <a:p>
            <a:pPr algn="ctr"/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 </a:t>
            </a: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художественно-эстетическому развитию </a:t>
            </a:r>
          </a:p>
          <a:p>
            <a:pPr algn="ctr"/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(рисование) в </a:t>
            </a: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старшей группе </a:t>
            </a:r>
          </a:p>
          <a:p>
            <a:pPr algn="ctr"/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70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БаБочка</a:t>
            </a: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</a:t>
            </a:r>
          </a:p>
          <a:p>
            <a:pPr algn="ctr"/>
            <a:endParaRPr lang="ru-RU" sz="63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				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Подготовила:</a:t>
            </a:r>
          </a:p>
          <a:p>
            <a:pPr algn="ctr"/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					</a:t>
            </a:r>
            <a:r>
              <a:rPr lang="ru-RU" sz="3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Кандаева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Ю. Н.</a:t>
            </a:r>
            <a:endParaRPr lang="ru-RU" sz="3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5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1512168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правую половину смочить водой и сложить лист по линии сгиба. Для получения четкого отпечатка нужно плотно прижимать одну половинку листа 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другой.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maam.ru/upload/blogs/detsad-554863-14591718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r="2172" b="3793"/>
          <a:stretch/>
        </p:blipFill>
        <p:spPr bwMode="auto">
          <a:xfrm>
            <a:off x="467544" y="1344893"/>
            <a:ext cx="8208912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39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108012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pinimg.com/736x/06/1d/fe/061dfe3bd2af044954a3f60a5fbdb41f--butter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97" y="953343"/>
            <a:ext cx="5904656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338176"/>
          </a:xfrm>
        </p:spPr>
        <p:txBody>
          <a:bodyPr/>
          <a:lstStyle/>
          <a:p>
            <a:pPr marL="64008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знакомить детей с нетрадиционной техникой рисования монотипия.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накомить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новым способом передачи изображения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предметной монотипией.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рисовать на мокром листе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бумаги.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фантазию и воображение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самостоятельность при выполнении работы, эстетический вкус и чувство цвета.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образное мышление.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7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6194160"/>
          </a:xfrm>
        </p:spPr>
        <p:txBody>
          <a:bodyPr/>
          <a:lstStyle/>
          <a:p>
            <a:pPr marL="64008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альбомной бумаги,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гуашь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кисть, 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баночка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водой,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палитра, 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тряпочка.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tttcdn.com/product/xy/2000/2000/p/gu1/H/1/H16415-1/H16415-1-1-1380-xTN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219479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3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336704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проведения:</a:t>
            </a:r>
          </a:p>
          <a:p>
            <a:pPr marL="64008" indent="0">
              <a:buNone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загадку:</a:t>
            </a:r>
          </a:p>
          <a:p>
            <a:pPr marL="64008" indent="0">
              <a:buNone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Шевелились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цветка</a:t>
            </a:r>
          </a:p>
          <a:p>
            <a:pPr marL="64008" indent="0">
              <a:buNone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четыре лепестка.</a:t>
            </a:r>
          </a:p>
          <a:p>
            <a:pPr marL="64008" indent="0">
              <a:buNone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сорвать его хотел,</a:t>
            </a:r>
          </a:p>
          <a:p>
            <a:pPr marL="64008" indent="0">
              <a:buNone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вспорхнул и улетел.</a:t>
            </a:r>
          </a:p>
          <a:p>
            <a:pPr marL="64008" indent="0">
              <a:buNone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(Бабочка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Спросите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как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</a:p>
          <a:p>
            <a:pPr marL="64008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догадались, что эта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бабочку.</a:t>
            </a:r>
          </a:p>
          <a:p>
            <a:pPr marL="64008" indent="0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pdb/2088027/0dfa1da1-eea3-4cac-9bc1-cd183137b16f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 r="4028"/>
          <a:stretch/>
        </p:blipFill>
        <p:spPr bwMode="auto">
          <a:xfrm flipH="1">
            <a:off x="3995936" y="1700808"/>
            <a:ext cx="4956044" cy="48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0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1033941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Расскажите детям про нетрадиционную технику рисования монотипия.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cf2.ppt-online.org/files2/slide/q/QIJ4FcLiWEfzb2DG1BhYXTgK6SHRNCsuAMV9na/slid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0573"/>
            <a:ext cx="8064896" cy="5465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45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057" y="44624"/>
            <a:ext cx="8496943" cy="57606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изобразить бабочку необычным способом.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ds03.infourok.ru/uploads/ex/0932/00038ba1-91057209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67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2500" lnSpcReduction="20000"/>
          </a:bodyPr>
          <a:lstStyle/>
          <a:p>
            <a:pPr marL="64008" indent="0" algn="ctr"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Рассмотрите картинку бабочки и обратите внимание детей на то, что противоположные крылья у бабочки одинаковые (симметричные).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Picture 4" descr="https://avatars.mds.yandex.net/get-pdb/231404/b4897182-e025-479c-a5b7-64e51da604f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0870"/>
            <a:ext cx="6984776" cy="558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9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1224136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бумаги сложите пополам, чтобы появилась линия сгиба. </a:t>
            </a:r>
          </a:p>
        </p:txBody>
      </p:sp>
      <p:pic>
        <p:nvPicPr>
          <p:cNvPr id="4" name="Рисунок 3" descr="https://st4.depositphotos.com/23609278/25108/i/450/depositphotos_251088866-stock-photo-blank-paper-brochure-mock-sof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20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левой половине листа детям надо нарисовать половину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бабочки.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naturopiya.com/wp-content/uploads/2018/06/monotipiya-babochka-dliya-detey-poetapno-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3060"/>
          <a:stretch/>
        </p:blipFill>
        <p:spPr bwMode="auto">
          <a:xfrm>
            <a:off x="467544" y="1196752"/>
            <a:ext cx="8136905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909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</TotalTime>
  <Words>196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Century Gothic</vt:lpstr>
      <vt:lpstr>Monotype Corsiva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stvospital</cp:lastModifiedBy>
  <cp:revision>12</cp:revision>
  <dcterms:created xsi:type="dcterms:W3CDTF">2020-04-30T16:36:07Z</dcterms:created>
  <dcterms:modified xsi:type="dcterms:W3CDTF">2020-05-14T05:24:42Z</dcterms:modified>
</cp:coreProperties>
</file>