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9" r:id="rId3"/>
    <p:sldId id="266" r:id="rId4"/>
    <p:sldId id="257" r:id="rId5"/>
    <p:sldId id="267" r:id="rId6"/>
    <p:sldId id="258" r:id="rId7"/>
    <p:sldId id="259" r:id="rId8"/>
    <p:sldId id="261" r:id="rId9"/>
    <p:sldId id="260" r:id="rId10"/>
    <p:sldId id="262" r:id="rId11"/>
    <p:sldId id="263" r:id="rId12"/>
    <p:sldId id="264" r:id="rId13"/>
    <p:sldId id="265" r:id="rId14"/>
    <p:sldId id="268" r:id="rId15"/>
    <p:sldId id="270" r:id="rId16"/>
    <p:sldId id="271" r:id="rId17"/>
    <p:sldId id="272" r:id="rId18"/>
    <p:sldId id="273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1320" y="-8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21.09.2020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556792"/>
            <a:ext cx="7851648" cy="1828800"/>
          </a:xfrm>
        </p:spPr>
        <p:txBody>
          <a:bodyPr>
            <a:normAutofit/>
          </a:bodyPr>
          <a:lstStyle/>
          <a:p>
            <a:pPr algn="ctr"/>
            <a:r>
              <a:rPr lang="ru-RU" sz="6000" i="1" dirty="0" smtClean="0"/>
              <a:t>ФОТОВЫСТАВКА </a:t>
            </a:r>
            <a:br>
              <a:rPr lang="ru-RU" sz="6000" i="1" dirty="0" smtClean="0"/>
            </a:br>
            <a:r>
              <a:rPr lang="ru-RU" sz="6000" i="1" dirty="0" smtClean="0"/>
              <a:t>«Юные актеры»</a:t>
            </a:r>
            <a:endParaRPr lang="ru-RU" sz="6000" i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653136"/>
            <a:ext cx="7854696" cy="1752600"/>
          </a:xfrm>
        </p:spPr>
        <p:txBody>
          <a:bodyPr>
            <a:normAutofit fontScale="70000" lnSpcReduction="20000"/>
          </a:bodyPr>
          <a:lstStyle/>
          <a:p>
            <a:r>
              <a:rPr lang="ru-RU" dirty="0" smtClean="0"/>
              <a:t>Старший воспитатель </a:t>
            </a:r>
            <a:r>
              <a:rPr lang="ru-RU" dirty="0" smtClean="0"/>
              <a:t>структурного подразделения </a:t>
            </a:r>
          </a:p>
          <a:p>
            <a:r>
              <a:rPr lang="ru-RU" dirty="0" smtClean="0"/>
              <a:t>«Детский сад №13 комбинированного вида» </a:t>
            </a:r>
          </a:p>
          <a:p>
            <a:r>
              <a:rPr lang="ru-RU" dirty="0" smtClean="0"/>
              <a:t>МБДОУ «Детский сад «Радуга» комбинированного вида»</a:t>
            </a:r>
          </a:p>
          <a:p>
            <a:r>
              <a:rPr lang="ru-RU" dirty="0" smtClean="0"/>
              <a:t> Рузаевского муниципального района: </a:t>
            </a:r>
          </a:p>
          <a:p>
            <a:r>
              <a:rPr lang="ru-RU" b="1" smtClean="0"/>
              <a:t>Миронова Лариса </a:t>
            </a:r>
            <a:r>
              <a:rPr lang="ru-RU" b="1" dirty="0" smtClean="0"/>
              <a:t>Николаевна</a:t>
            </a:r>
          </a:p>
          <a:p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370d0a7c78a3b9167ae2d2a4ec7ddb0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6f485aaf833ffb0977754a8adecdbc9c-V.jpg"/>
          <p:cNvPicPr>
            <a:picLocks noChangeAspect="1"/>
          </p:cNvPicPr>
          <p:nvPr/>
        </p:nvPicPr>
        <p:blipFill>
          <a:blip r:embed="rId2" cstate="print"/>
          <a:srcRect t="38450" b="5783"/>
          <a:stretch>
            <a:fillRect/>
          </a:stretch>
        </p:blipFill>
        <p:spPr>
          <a:xfrm>
            <a:off x="0" y="-1"/>
            <a:ext cx="9144000" cy="6858001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30d947bc36f3216d5dee347c1ad2b044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IMG-bffdab22249308be4d5138ada9983413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IMG-8313d364fe78b3fe4e408a204baf0105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27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2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25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107026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1\Desktop\вайбер люда\IMG-538798ef25b684110efc0a0c85e680d5-V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381000" y="-285750"/>
            <a:ext cx="9906000" cy="7429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6062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P106061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6063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6063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P106065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4a80d8a1762bb4f14ce173158025f696-V.jpg"/>
          <p:cNvPicPr>
            <a:picLocks noChangeAspect="1"/>
          </p:cNvPicPr>
          <p:nvPr/>
        </p:nvPicPr>
        <p:blipFill>
          <a:blip r:embed="rId2" cstate="print"/>
          <a:srcRect l="5113" t="5901" r="25697" b="2751"/>
          <a:stretch>
            <a:fillRect/>
          </a:stretch>
        </p:blipFill>
        <p:spPr>
          <a:xfrm>
            <a:off x="-1" y="0"/>
            <a:ext cx="9144001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MG-0baea3cc23d960d77514ebad2c3a6adc-V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6</TotalTime>
  <Words>32</Words>
  <Application>Microsoft Office PowerPoint</Application>
  <PresentationFormat>Экран (4:3)</PresentationFormat>
  <Paragraphs>7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Поток</vt:lpstr>
      <vt:lpstr>ФОТОВЫСТАВКА  «Юные актеры»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ФОТОВЫСТАВКА  «Юные актеры»</dc:title>
  <dc:creator>1</dc:creator>
  <cp:lastModifiedBy>comp1</cp:lastModifiedBy>
  <cp:revision>5</cp:revision>
  <dcterms:created xsi:type="dcterms:W3CDTF">2019-09-23T18:11:16Z</dcterms:created>
  <dcterms:modified xsi:type="dcterms:W3CDTF">2020-09-21T08:35:09Z</dcterms:modified>
</cp:coreProperties>
</file>