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2" r:id="rId14"/>
    <p:sldId id="273" r:id="rId15"/>
    <p:sldId id="274" r:id="rId16"/>
    <p:sldId id="277" r:id="rId17"/>
    <p:sldId id="280" r:id="rId18"/>
    <p:sldId id="278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4660"/>
  </p:normalViewPr>
  <p:slideViewPr>
    <p:cSldViewPr>
      <p:cViewPr varScale="1">
        <p:scale>
          <a:sx n="81" d="100"/>
          <a:sy n="81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350E-404B-4DB9-9864-E8CABBF06BA9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3F21-6262-4EFF-B2CE-65366C72F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350E-404B-4DB9-9864-E8CABBF06BA9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3F21-6262-4EFF-B2CE-65366C72F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350E-404B-4DB9-9864-E8CABBF06BA9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3F21-6262-4EFF-B2CE-65366C72F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350E-404B-4DB9-9864-E8CABBF06BA9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3F21-6262-4EFF-B2CE-65366C72F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350E-404B-4DB9-9864-E8CABBF06BA9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3F21-6262-4EFF-B2CE-65366C72F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350E-404B-4DB9-9864-E8CABBF06BA9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3F21-6262-4EFF-B2CE-65366C72F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350E-404B-4DB9-9864-E8CABBF06BA9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3F21-6262-4EFF-B2CE-65366C72F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350E-404B-4DB9-9864-E8CABBF06BA9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3F21-6262-4EFF-B2CE-65366C72F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350E-404B-4DB9-9864-E8CABBF06BA9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3F21-6262-4EFF-B2CE-65366C72F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350E-404B-4DB9-9864-E8CABBF06BA9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3F21-6262-4EFF-B2CE-65366C72F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350E-404B-4DB9-9864-E8CABBF06BA9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AB83F21-6262-4EFF-B2CE-65366C72F2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CC350E-404B-4DB9-9864-E8CABBF06BA9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B83F21-6262-4EFF-B2CE-65366C72F25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1700808"/>
            <a:ext cx="5613248" cy="14995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«Удивительный мир рыб».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 smtClean="0"/>
              <a:t>Старшая логопедическая группа № 4</a:t>
            </a:r>
          </a:p>
          <a:p>
            <a:r>
              <a:rPr lang="ru-RU" dirty="0" smtClean="0"/>
              <a:t>Воспитатели: </a:t>
            </a:r>
            <a:r>
              <a:rPr lang="ru-RU" dirty="0" err="1" smtClean="0"/>
              <a:t>Долганина</a:t>
            </a:r>
            <a:r>
              <a:rPr lang="ru-RU" dirty="0" smtClean="0"/>
              <a:t> Елена Борисовна </a:t>
            </a:r>
          </a:p>
          <a:p>
            <a:r>
              <a:rPr lang="ru-RU" dirty="0" smtClean="0"/>
              <a:t>Медведева Наталья Николаевна</a:t>
            </a:r>
          </a:p>
          <a:p>
            <a:r>
              <a:rPr lang="ru-RU" dirty="0" smtClean="0"/>
              <a:t>Апрель2016 г.</a:t>
            </a:r>
          </a:p>
          <a:p>
            <a:r>
              <a:rPr lang="ru-RU" dirty="0" smtClean="0"/>
              <a:t>МБДОУ «Детский сад  «Радуга» комбинированного вида</a:t>
            </a:r>
          </a:p>
          <a:p>
            <a:r>
              <a:rPr lang="ru-RU" dirty="0" smtClean="0"/>
              <a:t>Структурное подразделение «Детский сад № 11»</a:t>
            </a:r>
          </a:p>
          <a:p>
            <a:r>
              <a:rPr lang="ru-RU" dirty="0" smtClean="0"/>
              <a:t>комбинированного вида </a:t>
            </a:r>
            <a:r>
              <a:rPr lang="ru-RU" dirty="0" err="1" smtClean="0"/>
              <a:t>Рузаевского</a:t>
            </a:r>
            <a:r>
              <a:rPr lang="ru-RU" dirty="0" smtClean="0"/>
              <a:t> муниципального района 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273714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92696"/>
            <a:ext cx="8229600" cy="1143000"/>
          </a:xfrm>
        </p:spPr>
        <p:txBody>
          <a:bodyPr/>
          <a:lstStyle/>
          <a:p>
            <a:r>
              <a:rPr lang="ru-RU" dirty="0" smtClean="0"/>
              <a:t>2. </a:t>
            </a:r>
            <a:r>
              <a:rPr lang="ru-RU" dirty="0" err="1" smtClean="0"/>
              <a:t>этап-Основной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Познавательная деятельность: презентация  «Кто такие рыбы?»</a:t>
            </a:r>
          </a:p>
          <a:p>
            <a:r>
              <a:rPr lang="ru-RU" dirty="0" smtClean="0"/>
              <a:t>Ознакомление с художественной литературой: сказка</a:t>
            </a:r>
          </a:p>
          <a:p>
            <a:r>
              <a:rPr lang="ru-RU" dirty="0" smtClean="0"/>
              <a:t> Г. Х. Андерсен «Русалочка».</a:t>
            </a:r>
          </a:p>
          <a:p>
            <a:r>
              <a:rPr lang="ru-RU" dirty="0" smtClean="0"/>
              <a:t>Коммуникация: беседа «Как спят рыбы?»,презентации «Кто такие рыбы» «Рыбы»,загадки и стихи о морском мире.</a:t>
            </a:r>
          </a:p>
          <a:p>
            <a:r>
              <a:rPr lang="ru-RU" dirty="0" smtClean="0"/>
              <a:t>Художественное  творчество: рисование на тему «Рыбки в аквариуме» (с использованием нетрадиционной техники рисования «</a:t>
            </a:r>
            <a:r>
              <a:rPr lang="ru-RU" dirty="0" err="1" smtClean="0"/>
              <a:t>граттаж</a:t>
            </a:r>
            <a:r>
              <a:rPr lang="ru-RU" dirty="0" smtClean="0"/>
              <a:t>»), аппликация «Рыбки в аквариуме»,лепка «Такие разные рыбки».</a:t>
            </a:r>
          </a:p>
          <a:p>
            <a:r>
              <a:rPr lang="ru-RU" dirty="0" smtClean="0"/>
              <a:t>Социализация: театрализованные игры: «Истории рыбок» «Учись плавать».</a:t>
            </a:r>
          </a:p>
          <a:p>
            <a:r>
              <a:rPr lang="ru-RU" dirty="0" smtClean="0"/>
              <a:t>Физкультура: подвижные игры «Караси и щука»,»Море волнуется»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3. этап- Итоговый: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676456" cy="5229200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Презентация  </a:t>
            </a:r>
            <a:r>
              <a:rPr lang="ru-RU" sz="2800" dirty="0" smtClean="0"/>
              <a:t>модуля  </a:t>
            </a:r>
            <a:r>
              <a:rPr lang="ru-RU" sz="2800" dirty="0" smtClean="0"/>
              <a:t>аквариума.</a:t>
            </a:r>
          </a:p>
          <a:p>
            <a:r>
              <a:rPr lang="ru-RU" sz="2800" dirty="0" smtClean="0"/>
              <a:t>Лепка «Такие разные рыбки»</a:t>
            </a:r>
          </a:p>
          <a:p>
            <a:r>
              <a:rPr lang="ru-RU" sz="2800" dirty="0" smtClean="0"/>
              <a:t> Презентация коллективной аппликации:  «Рыбки в аквариуме»</a:t>
            </a:r>
          </a:p>
          <a:p>
            <a:r>
              <a:rPr lang="ru-RU" sz="2800" dirty="0" smtClean="0"/>
              <a:t>Выставка рисунков  «Рыбки в аквариуме»</a:t>
            </a:r>
          </a:p>
          <a:p>
            <a:pPr>
              <a:buNone/>
            </a:pPr>
            <a:endParaRPr lang="ru-RU" sz="28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305800" cy="2160240"/>
          </a:xfrm>
        </p:spPr>
        <p:txBody>
          <a:bodyPr>
            <a:normAutofit fontScale="90000"/>
          </a:bodyPr>
          <a:lstStyle/>
          <a:p>
            <a:r>
              <a:rPr lang="ru-RU" sz="7200" dirty="0" smtClean="0"/>
              <a:t>Отчёт о реализации проекта</a:t>
            </a:r>
            <a:r>
              <a:rPr lang="ru-RU" dirty="0" smtClean="0"/>
              <a:t>: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Художественное творчество:</a:t>
            </a:r>
            <a:br>
              <a:rPr lang="ru-RU" dirty="0" smtClean="0"/>
            </a:br>
            <a:r>
              <a:rPr lang="ru-RU" dirty="0" smtClean="0"/>
              <a:t>Лепка «Такие разные рыбки»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Рисунок 4" descr="IMG_20160420_16332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196752"/>
            <a:ext cx="6552728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Аппликация: «Рыбки в аквариуме»</a:t>
            </a:r>
            <a:endParaRPr lang="ru-RU" dirty="0"/>
          </a:p>
        </p:txBody>
      </p:sp>
      <p:pic>
        <p:nvPicPr>
          <p:cNvPr id="5122" name="Picture 2" descr="C:\Users\asus\Pictures\2014-02-11 001\DSC038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628800"/>
            <a:ext cx="4032448" cy="49685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-312664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5" name="Рисунок 4" descr="IMG_20160426_1423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628800"/>
            <a:ext cx="3888432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dirty="0" smtClean="0"/>
              <a:t>Рисование: «Золотая рыбка»</a:t>
            </a:r>
            <a:endParaRPr lang="ru-RU" dirty="0"/>
          </a:p>
        </p:txBody>
      </p:sp>
      <p:pic>
        <p:nvPicPr>
          <p:cNvPr id="7" name="Содержимое 6" descr="IMG_20160421_0948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4283967" cy="4464496"/>
          </a:xfrm>
        </p:spPr>
      </p:pic>
      <p:pic>
        <p:nvPicPr>
          <p:cNvPr id="9" name="Рисунок 8" descr="IMG_20160421_124948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844824"/>
            <a:ext cx="4716016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Модуль </a:t>
            </a:r>
            <a:r>
              <a:rPr lang="ru-RU" dirty="0" smtClean="0"/>
              <a:t>аквариума:</a:t>
            </a:r>
            <a:endParaRPr lang="ru-RU" dirty="0"/>
          </a:p>
        </p:txBody>
      </p:sp>
      <p:pic>
        <p:nvPicPr>
          <p:cNvPr id="5" name="Содержимое 4" descr="IMG_20160505_1613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5004048" cy="4119736"/>
          </a:xfrm>
        </p:spPr>
      </p:pic>
      <p:pic>
        <p:nvPicPr>
          <p:cNvPr id="6" name="Рисунок 5" descr="IMG_20160505_1406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204864"/>
            <a:ext cx="5004048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60505_1613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935163"/>
            <a:ext cx="4572000" cy="4389437"/>
          </a:xfrm>
        </p:spPr>
      </p:pic>
      <p:pic>
        <p:nvPicPr>
          <p:cNvPr id="5" name="Рисунок 4" descr="IMG_20160505_1408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916832"/>
            <a:ext cx="4572000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284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Рисование и игры в свободное от </a:t>
            </a:r>
            <a:r>
              <a:rPr lang="ru-RU" dirty="0" err="1" smtClean="0"/>
              <a:t>занятий,время</a:t>
            </a:r>
            <a:r>
              <a:rPr lang="ru-RU" dirty="0" smtClean="0"/>
              <a:t> :</a:t>
            </a:r>
            <a:endParaRPr lang="ru-RU" dirty="0"/>
          </a:p>
        </p:txBody>
      </p:sp>
      <p:pic>
        <p:nvPicPr>
          <p:cNvPr id="3" name="Рисунок 2" descr="IMG_20160421_0924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64904"/>
            <a:ext cx="4499992" cy="4293096"/>
          </a:xfrm>
          <a:prstGeom prst="rect">
            <a:avLst/>
          </a:prstGeom>
        </p:spPr>
      </p:pic>
      <p:pic>
        <p:nvPicPr>
          <p:cNvPr id="4" name="Рисунок 3" descr="IMG_20160427_0747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564904"/>
            <a:ext cx="4499992" cy="429309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IMG_20160427_0553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4499992" cy="4536504"/>
          </a:xfrm>
          <a:prstGeom prst="rect">
            <a:avLst/>
          </a:prstGeom>
        </p:spPr>
      </p:pic>
      <p:pic>
        <p:nvPicPr>
          <p:cNvPr id="4" name="Рисунок 3" descr="IMG_20160427_0749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132856"/>
            <a:ext cx="4139952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Воспитатели.</a:t>
            </a:r>
          </a:p>
          <a:p>
            <a:r>
              <a:rPr lang="ru-RU" dirty="0" smtClean="0"/>
              <a:t>Дети старшей группы «Колокольчик».</a:t>
            </a:r>
          </a:p>
          <a:p>
            <a:r>
              <a:rPr lang="ru-RU" dirty="0" smtClean="0"/>
              <a:t>Родители.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Фронтальный</a:t>
            </a:r>
          </a:p>
          <a:p>
            <a:r>
              <a:rPr lang="ru-RU" dirty="0" smtClean="0"/>
              <a:t>Информационно-творческий</a:t>
            </a:r>
          </a:p>
          <a:p>
            <a:r>
              <a:rPr lang="ru-RU" dirty="0" smtClean="0"/>
              <a:t>Краткосрочный(1 неделя)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Необходимость создание в уголке природы </a:t>
            </a:r>
            <a:r>
              <a:rPr lang="ru-RU" dirty="0" smtClean="0"/>
              <a:t>модуля  </a:t>
            </a:r>
            <a:r>
              <a:rPr lang="ru-RU" dirty="0" smtClean="0"/>
              <a:t>аквариума.</a:t>
            </a:r>
          </a:p>
          <a:p>
            <a:r>
              <a:rPr lang="ru-RU" dirty="0" smtClean="0"/>
              <a:t>Формирование экологической культуры детей в условиях ДОУ.</a:t>
            </a:r>
          </a:p>
          <a:p>
            <a:r>
              <a:rPr lang="ru-RU" dirty="0" smtClean="0"/>
              <a:t>Расширение знаний у детей об обитателях </a:t>
            </a:r>
            <a:r>
              <a:rPr lang="ru-RU" dirty="0" err="1" smtClean="0"/>
              <a:t>вод-рыбах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Участие  детей в проекте «Удивительный мир рыб»позволит развить связную речь, творческие  способности.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Систематизировать, обобщить, дополнить знания детей об обитателях вод -рыбах.</a:t>
            </a:r>
          </a:p>
          <a:p>
            <a:r>
              <a:rPr lang="ru-RU" dirty="0" smtClean="0"/>
              <a:t>Создать  условия для воспитания экологической культуры и развития  познавательных и творческих способностей   детей.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Познакомить </a:t>
            </a:r>
            <a:r>
              <a:rPr lang="ru-RU" dirty="0" smtClean="0"/>
              <a:t>детей с </a:t>
            </a:r>
            <a:r>
              <a:rPr lang="ru-RU" dirty="0" smtClean="0"/>
              <a:t>миром рыб: чем питаются, где живут,  какие растения и животные их окружают</a:t>
            </a:r>
          </a:p>
          <a:p>
            <a:pPr lvl="0"/>
            <a:r>
              <a:rPr lang="ru-RU" dirty="0" smtClean="0"/>
              <a:t>Развивать память, речь, наблюдательность, кругозор, логическое мышление, интерес к познанию окружающего мира.</a:t>
            </a:r>
          </a:p>
          <a:p>
            <a:r>
              <a:rPr lang="ru-RU" dirty="0" smtClean="0"/>
              <a:t>Учить применять полученные знания в разных видах деятельности. </a:t>
            </a:r>
          </a:p>
          <a:p>
            <a:r>
              <a:rPr lang="ru-RU" dirty="0" smtClean="0"/>
              <a:t>Активизировать совместную деятельность родителей и детей по внедрению проекта</a:t>
            </a:r>
          </a:p>
          <a:p>
            <a:r>
              <a:rPr lang="ru-RU" dirty="0" smtClean="0"/>
              <a:t>Обогатить развивающую среду: внести  макет  аквариума в уголок природы.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Интеграция образовательных областей: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чтение художественной литературы, познание, коммуникация, художественное творчество, социализация, физическая культура.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Предполагаемый результат: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уголок природы внесён </a:t>
            </a:r>
            <a:r>
              <a:rPr lang="ru-RU" dirty="0" smtClean="0"/>
              <a:t>модуль </a:t>
            </a:r>
            <a:r>
              <a:rPr lang="ru-RU" dirty="0" smtClean="0"/>
              <a:t>аквариума.</a:t>
            </a:r>
          </a:p>
          <a:p>
            <a:pPr lvl="0"/>
            <a:r>
              <a:rPr lang="ru-RU" dirty="0" smtClean="0"/>
              <a:t>Сформированы представления об обитателях </a:t>
            </a:r>
            <a:r>
              <a:rPr lang="ru-RU" dirty="0" err="1" smtClean="0"/>
              <a:t>вод-рыбах</a:t>
            </a:r>
            <a:r>
              <a:rPr lang="ru-RU" dirty="0" smtClean="0"/>
              <a:t>, их строении, среде обитания, внешнем виде;</a:t>
            </a:r>
          </a:p>
          <a:p>
            <a:pPr lvl="0"/>
            <a:r>
              <a:rPr lang="ru-RU" dirty="0" smtClean="0"/>
              <a:t>Вовлечены родители к участию в проектной деятельности;</a:t>
            </a:r>
          </a:p>
          <a:p>
            <a:pPr lvl="0"/>
            <a:r>
              <a:rPr lang="ru-RU" dirty="0" smtClean="0"/>
              <a:t>Реализованы потребности детей в продуктивных видах деятельности;</a:t>
            </a:r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1. Этап -   Подготовительный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lvl="0"/>
            <a:r>
              <a:rPr lang="ru-RU" sz="2800" dirty="0" smtClean="0"/>
              <a:t>работа по подбору иллюстративного материала, по теме «Рыбы», «Кто такие рыбы?»</a:t>
            </a:r>
          </a:p>
          <a:p>
            <a:r>
              <a:rPr lang="ru-RU" sz="2800" dirty="0" smtClean="0"/>
              <a:t>прослушивание песни «Дельфины» на стихи С. Козлова из мультфильма «В порту»,загадывание загадок.</a:t>
            </a:r>
          </a:p>
          <a:p>
            <a:r>
              <a:rPr lang="ru-RU" sz="2800" dirty="0" smtClean="0"/>
              <a:t>просмотр мультфильмов «Разноцветная семейка», «Сказка о рыбаке и рыбке», «Русалочка», «В поисках Немо», «Подводная братва»</a:t>
            </a:r>
          </a:p>
          <a:p>
            <a:pPr lvl="0"/>
            <a:r>
              <a:rPr lang="ru-RU" dirty="0" smtClean="0"/>
              <a:t>консультации для родителей.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321</TotalTime>
  <Words>443</Words>
  <Application>Microsoft Office PowerPoint</Application>
  <PresentationFormat>Экран (4:3)</PresentationFormat>
  <Paragraphs>81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Проект «Удивительный мир рыб».</vt:lpstr>
      <vt:lpstr>Участники проекта:</vt:lpstr>
      <vt:lpstr>Вид проекта:</vt:lpstr>
      <vt:lpstr>Актуальность:</vt:lpstr>
      <vt:lpstr>Цель проекта:</vt:lpstr>
      <vt:lpstr>Задачи:</vt:lpstr>
      <vt:lpstr>Интеграция образовательных областей:</vt:lpstr>
      <vt:lpstr>Предполагаемый результат: </vt:lpstr>
      <vt:lpstr>1. Этап -   Подготовительный </vt:lpstr>
      <vt:lpstr>2. этап-Основной:</vt:lpstr>
      <vt:lpstr>3. этап- Итоговый: </vt:lpstr>
      <vt:lpstr>Отчёт о реализации проекта:</vt:lpstr>
      <vt:lpstr>Художественное творчество: Лепка «Такие разные рыбки»</vt:lpstr>
      <vt:lpstr>Аппликация: «Рыбки в аквариуме»</vt:lpstr>
      <vt:lpstr>Рисование: «Золотая рыбка»</vt:lpstr>
      <vt:lpstr>Модуль аквариума:</vt:lpstr>
      <vt:lpstr>Слайд 17</vt:lpstr>
      <vt:lpstr>Рисование и игры в свободное от занятий,время :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«Морские обитатели-Рыбы.</dc:title>
  <dc:creator>asus</dc:creator>
  <cp:lastModifiedBy>User</cp:lastModifiedBy>
  <cp:revision>44</cp:revision>
  <dcterms:created xsi:type="dcterms:W3CDTF">2014-02-04T09:02:51Z</dcterms:created>
  <dcterms:modified xsi:type="dcterms:W3CDTF">2016-05-05T16:54:17Z</dcterms:modified>
</cp:coreProperties>
</file>