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65" r:id="rId2"/>
    <p:sldId id="266" r:id="rId3"/>
    <p:sldId id="285" r:id="rId4"/>
    <p:sldId id="267" r:id="rId5"/>
    <p:sldId id="269" r:id="rId6"/>
    <p:sldId id="268" r:id="rId7"/>
    <p:sldId id="296" r:id="rId8"/>
    <p:sldId id="309" r:id="rId9"/>
    <p:sldId id="312" r:id="rId10"/>
    <p:sldId id="294" r:id="rId11"/>
    <p:sldId id="308" r:id="rId12"/>
    <p:sldId id="271" r:id="rId13"/>
    <p:sldId id="305" r:id="rId14"/>
    <p:sldId id="273" r:id="rId15"/>
    <p:sldId id="274" r:id="rId16"/>
    <p:sldId id="275" r:id="rId17"/>
    <p:sldId id="322" r:id="rId18"/>
    <p:sldId id="318" r:id="rId19"/>
    <p:sldId id="276" r:id="rId20"/>
    <p:sldId id="300" r:id="rId21"/>
    <p:sldId id="317" r:id="rId22"/>
    <p:sldId id="319" r:id="rId23"/>
    <p:sldId id="277" r:id="rId24"/>
    <p:sldId id="289" r:id="rId25"/>
    <p:sldId id="323" r:id="rId26"/>
    <p:sldId id="316" r:id="rId27"/>
    <p:sldId id="279" r:id="rId28"/>
    <p:sldId id="280" r:id="rId29"/>
    <p:sldId id="284" r:id="rId30"/>
    <p:sldId id="281" r:id="rId31"/>
    <p:sldId id="320" r:id="rId32"/>
    <p:sldId id="282" r:id="rId33"/>
    <p:sldId id="290" r:id="rId34"/>
    <p:sldId id="283" r:id="rId35"/>
    <p:sldId id="297" r:id="rId36"/>
    <p:sldId id="303" r:id="rId37"/>
    <p:sldId id="314" r:id="rId38"/>
    <p:sldId id="315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75186" autoAdjust="0"/>
  </p:normalViewPr>
  <p:slideViewPr>
    <p:cSldViewPr>
      <p:cViewPr>
        <p:scale>
          <a:sx n="100" d="100"/>
          <a:sy n="100" d="100"/>
        </p:scale>
        <p:origin x="-282" y="18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EB94B7-1A3A-4B4D-ACF6-B01F5C60BCBC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18AA11-2BE0-4769-8A6A-D4A6449364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360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18AA11-2BE0-4769-8A6A-D4A64493640D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18AA11-2BE0-4769-8A6A-D4A64493640D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18AA11-2BE0-4769-8A6A-D4A64493640D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18AA11-2BE0-4769-8A6A-D4A64493640D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18AA11-2BE0-4769-8A6A-D4A64493640D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18AA11-2BE0-4769-8A6A-D4A64493640D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724780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Портфолио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БАРАНОВОЙ НИНЫ ИВАНОВНЫ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инструктора по физической культуре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муниципального автономного дошкольного образовательного учреждения городского округа Саранск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«Центр развития  ребенка – детский сад № 4»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533640"/>
            <a:ext cx="8229600" cy="411007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Дата рождения:</a:t>
            </a:r>
            <a:r>
              <a:rPr lang="ru-RU" sz="1800" b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 18.02.1971 г.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Профессиональное образование:  </a:t>
            </a:r>
            <a:r>
              <a:rPr lang="ru-RU" sz="1800" b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высшее,  МГПИ им. М.Е</a:t>
            </a:r>
            <a:r>
              <a:rPr lang="en-US" sz="1800" b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b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8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Специальность:</a:t>
            </a:r>
            <a:r>
              <a:rPr lang="ru-RU" sz="1800" b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 «Дошкольная педагогика и психология»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Квалификация:  </a:t>
            </a:r>
            <a:r>
              <a:rPr lang="ru-RU" sz="1800" b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Методист по дошкольному воспитанию. 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                           Воспитатель в детском саду.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Диплом:  </a:t>
            </a:r>
            <a:r>
              <a:rPr lang="ru-RU" sz="1800" b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ЭВ № 049618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Дата выдачи:  </a:t>
            </a:r>
            <a:r>
              <a:rPr lang="ru-RU" sz="1800" b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05 июля 1995 г</a:t>
            </a:r>
            <a:r>
              <a:rPr lang="en-US" sz="1800" b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Общий трудовой стаж: 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34 года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Стаж педагогический работы: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27 лет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высшая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Дата последней аттестации: 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22.05.2017 г. №428</a:t>
            </a:r>
          </a:p>
        </p:txBody>
      </p:sp>
      <p:pic>
        <p:nvPicPr>
          <p:cNvPr id="5" name="Picture 6" descr="F:\Нина Ив\фот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4000504"/>
            <a:ext cx="300039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0" y="764704"/>
            <a:ext cx="4045044" cy="52565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692696"/>
            <a:ext cx="4536504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62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cer\Desktop\УЧАСТИЕ детей\вар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3816424" cy="518457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5" name="image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75026" y="1124744"/>
            <a:ext cx="4076605" cy="521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33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50006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5. Наличие публикаций.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n-US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ru-RU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46163"/>
            <a:ext cx="4086225" cy="581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000108"/>
            <a:ext cx="4133850" cy="574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85794"/>
            <a:ext cx="4095750" cy="579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14356"/>
            <a:ext cx="4048125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74803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14290"/>
            <a:ext cx="8229600" cy="72464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6. Наличие авторских программ, методических пособий.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1214422"/>
            <a:ext cx="4045411" cy="5110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57232"/>
            <a:ext cx="4152900" cy="5500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42918"/>
            <a:ext cx="422433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285884"/>
          </a:xfrm>
        </p:spPr>
        <p:txBody>
          <a:bodyPr>
            <a:noAutofit/>
          </a:bodyPr>
          <a:lstStyle/>
          <a:p>
            <a:pPr algn="ctr"/>
            <a:r>
              <a:rPr lang="ru-RU" sz="20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7.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sz="2000" b="1" cap="all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очно</a:t>
            </a:r>
            <a:r>
              <a:rPr lang="ru-RU" sz="20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700808"/>
            <a:ext cx="3477154" cy="4857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785794"/>
            <a:ext cx="4095750" cy="58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785794"/>
            <a:ext cx="4095750" cy="58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642918"/>
            <a:ext cx="41529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098" name="docshapegroup1"/>
          <p:cNvGrpSpPr>
            <a:grpSpLocks/>
          </p:cNvGrpSpPr>
          <p:nvPr/>
        </p:nvGrpSpPr>
        <p:grpSpPr bwMode="auto">
          <a:xfrm>
            <a:off x="4786314" y="285496"/>
            <a:ext cx="3857620" cy="6072443"/>
            <a:chOff x="0" y="0"/>
            <a:chExt cx="11900" cy="12702"/>
          </a:xfrm>
        </p:grpSpPr>
        <p:pic>
          <p:nvPicPr>
            <p:cNvPr id="4099" name="docshape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1900" cy="12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0" name="docshape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32" y="3736"/>
              <a:ext cx="10241" cy="1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1" name="docshape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187" y="4932"/>
              <a:ext cx="4332" cy="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2" name="docshape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83" y="5380"/>
              <a:ext cx="7990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3" name="docshape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04" y="5828"/>
              <a:ext cx="8021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4" name="docshape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1" y="6426"/>
              <a:ext cx="10954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5" name="docshape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322" y="7024"/>
              <a:ext cx="9116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6" name="docshape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204" y="7771"/>
              <a:ext cx="8175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6383258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65321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8. Проведение мастер-классов, открытых занятий, мероприятий (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1571613"/>
            <a:ext cx="3691469" cy="475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857232"/>
            <a:ext cx="4095750" cy="58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714356"/>
            <a:ext cx="4095750" cy="58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6" name="Picture 8" descr="C:\Users\katya\Pictures\Saved Pictures\Отсканировано 26.01.2022 20-42 (4-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857232"/>
            <a:ext cx="3941785" cy="56436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011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857232"/>
            <a:ext cx="3643338" cy="515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071546"/>
            <a:ext cx="3624106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374361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785794"/>
            <a:ext cx="4995404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428625"/>
            <a:ext cx="8229600" cy="79533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9. Общественно – педагогическая активность педагога: участие в  комиссиях, педагогических сообществах, в жюри конкурсов.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1285860"/>
            <a:ext cx="4095750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57232"/>
            <a:ext cx="4095750" cy="58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857232"/>
            <a:ext cx="4095750" cy="58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1071546"/>
            <a:ext cx="40767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642918"/>
            <a:ext cx="4095750" cy="58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785794"/>
            <a:ext cx="4095750" cy="58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649196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285750"/>
            <a:ext cx="8229600" cy="581025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11. Наставничество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57275"/>
            <a:ext cx="4095750" cy="58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057275"/>
            <a:ext cx="4095750" cy="5514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5321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12. Результаты участия в в инновационной (экспериментальной) деятельности.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94" y="1357298"/>
            <a:ext cx="3816424" cy="5143536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357298"/>
            <a:ext cx="4968552" cy="5240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42918"/>
            <a:ext cx="4095750" cy="58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571480"/>
            <a:ext cx="4095750" cy="58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51033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Формы организации физкультурных занятий.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1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1285860"/>
            <a:ext cx="4071966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4294967295"/>
          </p:nvPr>
        </p:nvSpPr>
        <p:spPr>
          <a:xfrm>
            <a:off x="0" y="1357313"/>
            <a:ext cx="8229600" cy="4967287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285750"/>
            <a:ext cx="8229600" cy="581025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13. Степень осуществления просветительской функции.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357298"/>
            <a:ext cx="421484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357298"/>
            <a:ext cx="3381434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katya\Pictures\Saved Pictures\Отсканировано 16.01.2022 20-12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9" y="1285860"/>
            <a:ext cx="3786214" cy="4821235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142984"/>
            <a:ext cx="4152900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65321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14. Участие педагога в профессиональных конкурсах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686800" y="6343858"/>
            <a:ext cx="114300" cy="161509"/>
          </a:xfrm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85860"/>
            <a:ext cx="4095750" cy="5291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C:\Users\katya\Desktop\Аттестация 2022\достиженияовая папка (3)\димлом маам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071546"/>
            <a:ext cx="4214842" cy="5429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00232" y="857232"/>
            <a:ext cx="4864006" cy="558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5752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428625"/>
            <a:ext cx="8229600" cy="58102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15. Награды и поощрения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32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143000"/>
            <a:ext cx="41529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143000"/>
            <a:ext cx="41529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71546"/>
            <a:ext cx="4095750" cy="5291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C:\Users\katya\Desktop\Аттестация 2022\достиженияовая папка (3)\димлом маа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071546"/>
            <a:ext cx="4152336" cy="55007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29055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1214422"/>
            <a:ext cx="4076700" cy="5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102" y="1071546"/>
            <a:ext cx="3883177" cy="55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413002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642918"/>
            <a:ext cx="41529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9292" y="857232"/>
            <a:ext cx="4074708" cy="5610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088573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docshapegroup1"/>
          <p:cNvGrpSpPr>
            <a:grpSpLocks/>
          </p:cNvGrpSpPr>
          <p:nvPr/>
        </p:nvGrpSpPr>
        <p:grpSpPr bwMode="auto">
          <a:xfrm>
            <a:off x="2214546" y="500042"/>
            <a:ext cx="4413228" cy="6061056"/>
            <a:chOff x="0" y="0"/>
            <a:chExt cx="11900" cy="16839"/>
          </a:xfrm>
        </p:grpSpPr>
        <p:pic>
          <p:nvPicPr>
            <p:cNvPr id="1027" name="docshape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1900" cy="16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8" name="docshape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32" y="5539"/>
              <a:ext cx="10241" cy="1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9" name="docshape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09" y="7044"/>
              <a:ext cx="4332" cy="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0" name="docshape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049" y="7543"/>
              <a:ext cx="7990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1" name="docshape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028" y="7953"/>
              <a:ext cx="8021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2" name="docshape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66" y="8524"/>
              <a:ext cx="10954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3" name="docshape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485" y="8937"/>
              <a:ext cx="9116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4" name="docshape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989" y="9348"/>
              <a:ext cx="8175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038798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571500"/>
            <a:ext cx="8229600" cy="366713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Результаты анализа текущей документации.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1571612"/>
            <a:ext cx="30988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92869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Эффективность организации и проведения мероприятий оздоровительного характера.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673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1571612"/>
            <a:ext cx="4286280" cy="475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00042"/>
            <a:ext cx="8229600" cy="492922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4. Результаты участия воспитанников в:</a:t>
            </a:r>
            <a:b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конкурсах;</a:t>
            </a:r>
            <a:b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-выставках;</a:t>
            </a:r>
            <a:b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турнирах;</a:t>
            </a:r>
            <a:b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соревнованиях;</a:t>
            </a:r>
            <a:b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акциях;</a:t>
            </a:r>
            <a:b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другое</a:t>
            </a:r>
            <a:b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9363" y="928670"/>
            <a:ext cx="4105275" cy="539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20088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642918"/>
            <a:ext cx="3786214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714356"/>
            <a:ext cx="4208212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02488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docshapegroup1"/>
          <p:cNvGrpSpPr>
            <a:grpSpLocks/>
          </p:cNvGrpSpPr>
          <p:nvPr/>
        </p:nvGrpSpPr>
        <p:grpSpPr bwMode="auto">
          <a:xfrm>
            <a:off x="428589" y="785897"/>
            <a:ext cx="4059245" cy="4929222"/>
            <a:chOff x="-1257" y="320"/>
            <a:chExt cx="11904" cy="16743"/>
          </a:xfrm>
        </p:grpSpPr>
        <p:pic>
          <p:nvPicPr>
            <p:cNvPr id="5123" name="docshape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257" y="320"/>
              <a:ext cx="11904" cy="16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4" name="docshape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254" y="5568"/>
              <a:ext cx="538" cy="29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5" name="docshape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64" y="6816"/>
              <a:ext cx="5184" cy="50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6" name="docshape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33" y="8085"/>
              <a:ext cx="5607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7" name="docshape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688" y="11616"/>
              <a:ext cx="69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8" name="docshape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147" y="11616"/>
              <a:ext cx="34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image1.jpe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572000" y="785794"/>
            <a:ext cx="4143404" cy="492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303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1838</TotalTime>
  <Words>214</Words>
  <Application>Microsoft Office PowerPoint</Application>
  <PresentationFormat>Экран (4:3)</PresentationFormat>
  <Paragraphs>34</Paragraphs>
  <Slides>38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Поток</vt:lpstr>
      <vt:lpstr>Министерство образования республики Мордовия  Портфолио БАРАНОВОЙ НИНЫ ИВАНОВНЫ инструктора по физической культуре  муниципального автономного дошкольного образовательного учреждения городского округа Саранск «Центр развития  ребенка – детский сад № 4»</vt:lpstr>
      <vt:lpstr>Презентация PowerPoint</vt:lpstr>
      <vt:lpstr>1. Формы организации физкультурных занятий.</vt:lpstr>
      <vt:lpstr>2. Результаты анализа текущей документации.</vt:lpstr>
      <vt:lpstr>3. Эффективность организации и проведения мероприятий оздоровительного характера.</vt:lpstr>
      <vt:lpstr>     4. Результаты участия воспитанников в: - конкурсах; -выставках; - турнирах; - соревнованиях; - акциях; другое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5. Наличие публикаций.</vt:lpstr>
      <vt:lpstr>Презентация PowerPoint</vt:lpstr>
      <vt:lpstr>6. Наличие авторских программ, методических пособий.</vt:lpstr>
      <vt:lpstr>Презентация PowerPoint</vt:lpstr>
      <vt:lpstr>7.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Презентация PowerPoint</vt:lpstr>
      <vt:lpstr>Презентация PowerPoint</vt:lpstr>
      <vt:lpstr>8. Проведение мастер-классов, открытых занятий, мероприятий (очно)</vt:lpstr>
      <vt:lpstr>Презентация PowerPoint</vt:lpstr>
      <vt:lpstr>Презентация PowerPoint</vt:lpstr>
      <vt:lpstr>Презентация PowerPoint</vt:lpstr>
      <vt:lpstr>9. Общественно – педагогическая активность педагога: участие в  комиссиях, педагогических сообществах, в жюри конкурсов.</vt:lpstr>
      <vt:lpstr>Презентация PowerPoint</vt:lpstr>
      <vt:lpstr>Презентация PowerPoint</vt:lpstr>
      <vt:lpstr>Презентация PowerPoint</vt:lpstr>
      <vt:lpstr>11. Наставничество</vt:lpstr>
      <vt:lpstr>12. Результаты участия в в инновационной (экспериментальной) деятельности.</vt:lpstr>
      <vt:lpstr>Презентация PowerPoint</vt:lpstr>
      <vt:lpstr>13. Степень осуществления просветительской функции.</vt:lpstr>
      <vt:lpstr>Презентация PowerPoint</vt:lpstr>
      <vt:lpstr>14. Участие педагога в профессиональных конкурсах</vt:lpstr>
      <vt:lpstr>Презентация PowerPoint</vt:lpstr>
      <vt:lpstr>15. Награды и поощрения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123</cp:lastModifiedBy>
  <cp:revision>261</cp:revision>
  <dcterms:created xsi:type="dcterms:W3CDTF">2019-09-02T12:18:23Z</dcterms:created>
  <dcterms:modified xsi:type="dcterms:W3CDTF">2022-02-08T08:05:51Z</dcterms:modified>
</cp:coreProperties>
</file>