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  <p:sldMasterId id="2147483822" r:id="rId2"/>
    <p:sldMasterId id="2147483840" r:id="rId3"/>
    <p:sldMasterId id="2147483858" r:id="rId4"/>
  </p:sldMasterIdLst>
  <p:notesMasterIdLst>
    <p:notesMasterId r:id="rId41"/>
  </p:notesMasterIdLst>
  <p:sldIdLst>
    <p:sldId id="278" r:id="rId5"/>
    <p:sldId id="310" r:id="rId6"/>
    <p:sldId id="256" r:id="rId7"/>
    <p:sldId id="257" r:id="rId8"/>
    <p:sldId id="279" r:id="rId9"/>
    <p:sldId id="340" r:id="rId10"/>
    <p:sldId id="260" r:id="rId11"/>
    <p:sldId id="280" r:id="rId12"/>
    <p:sldId id="281" r:id="rId13"/>
    <p:sldId id="313" r:id="rId14"/>
    <p:sldId id="315" r:id="rId15"/>
    <p:sldId id="322" r:id="rId16"/>
    <p:sldId id="323" r:id="rId17"/>
    <p:sldId id="317" r:id="rId18"/>
    <p:sldId id="333" r:id="rId19"/>
    <p:sldId id="273" r:id="rId20"/>
    <p:sldId id="275" r:id="rId21"/>
    <p:sldId id="276" r:id="rId22"/>
    <p:sldId id="277" r:id="rId23"/>
    <p:sldId id="294" r:id="rId24"/>
    <p:sldId id="291" r:id="rId25"/>
    <p:sldId id="292" r:id="rId26"/>
    <p:sldId id="295" r:id="rId27"/>
    <p:sldId id="293" r:id="rId28"/>
    <p:sldId id="297" r:id="rId29"/>
    <p:sldId id="298" r:id="rId30"/>
    <p:sldId id="285" r:id="rId31"/>
    <p:sldId id="318" r:id="rId32"/>
    <p:sldId id="289" r:id="rId33"/>
    <p:sldId id="328" r:id="rId34"/>
    <p:sldId id="287" r:id="rId35"/>
    <p:sldId id="334" r:id="rId36"/>
    <p:sldId id="335" r:id="rId37"/>
    <p:sldId id="336" r:id="rId38"/>
    <p:sldId id="337" r:id="rId39"/>
    <p:sldId id="339" r:id="rId40"/>
  </p:sldIdLst>
  <p:sldSz cx="9144000" cy="6858000" type="screen4x3"/>
  <p:notesSz cx="6742113" cy="98726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36" autoAdjust="0"/>
  </p:normalViewPr>
  <p:slideViewPr>
    <p:cSldViewPr>
      <p:cViewPr varScale="1">
        <p:scale>
          <a:sx n="102" d="100"/>
          <a:sy n="102" d="100"/>
        </p:scale>
        <p:origin x="1278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98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8971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1FE55D-C6EA-4707-865C-8C2E496E1F6B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39775"/>
            <a:ext cx="4935537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8971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F484F5-1283-40AE-8D8F-2175D29C0A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0806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58838" y="1008063"/>
            <a:ext cx="4822825" cy="36179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1014439" y="4992895"/>
            <a:ext cx="4518153" cy="4019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4595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0316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18976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917210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0949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69627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0950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88068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2677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11239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155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01755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19356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51023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27714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3824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35002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66845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74335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0240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00004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54057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0129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22000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6803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9337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84132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91380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3364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52568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9175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12976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4512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42532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71799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63171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39447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33358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20078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2628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789354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18062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64976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1687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47608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1109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12565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97153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7092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86867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40185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07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31235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12292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38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5689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10722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15313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179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9601854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567393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464800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43370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730020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1277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233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2037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50320-07B1-4474-91EC-09CFBD9C2582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2114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5750320-07B1-4474-91EC-09CFBD9C2582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89221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  <p:sldLayoutId id="2147483820" r:id="rId16"/>
    <p:sldLayoutId id="2147483821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5750320-07B1-4474-91EC-09CFBD9C2582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42278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  <p:sldLayoutId id="2147483837" r:id="rId15"/>
    <p:sldLayoutId id="2147483838" r:id="rId16"/>
    <p:sldLayoutId id="2147483839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5750320-07B1-4474-91EC-09CFBD9C2582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83111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  <p:sldLayoutId id="2147483853" r:id="rId13"/>
    <p:sldLayoutId id="2147483854" r:id="rId14"/>
    <p:sldLayoutId id="2147483855" r:id="rId15"/>
    <p:sldLayoutId id="2147483856" r:id="rId16"/>
    <p:sldLayoutId id="2147483857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5750320-07B1-4474-91EC-09CFBD9C2582}" type="datetimeFigureOut">
              <a:rPr lang="ru-RU" smtClean="0"/>
              <a:t>27.01.2020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3A640-3F3F-4E71-9B7C-AE6CC8E24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9585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  <p:sldLayoutId id="2147483871" r:id="rId13"/>
    <p:sldLayoutId id="2147483872" r:id="rId14"/>
    <p:sldLayoutId id="2147483873" r:id="rId15"/>
    <p:sldLayoutId id="2147483874" r:id="rId16"/>
    <p:sldLayoutId id="2147483875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16632"/>
            <a:ext cx="8820472" cy="381642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i="1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7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Министерство </a:t>
            </a:r>
            <a:r>
              <a:rPr lang="ru-RU" sz="27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образования </a:t>
            </a:r>
            <a:r>
              <a:rPr lang="ru-RU" sz="27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Республики Мордовия</a:t>
            </a:r>
            <a:r>
              <a:rPr lang="ru-RU" sz="27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7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7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7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7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Портфолио </a:t>
            </a:r>
            <a:r>
              <a:rPr lang="ru-RU" sz="20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Аношкина</a:t>
            </a:r>
            <a:r>
              <a:rPr lang="ru-RU" sz="20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 Михаила Яковлевича</a:t>
            </a:r>
            <a:r>
              <a:rPr lang="ru-RU" sz="20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тренера-преподавателя по </a:t>
            </a:r>
            <a:r>
              <a:rPr lang="ru-RU" sz="20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футболу</a:t>
            </a:r>
            <a:br>
              <a:rPr lang="ru-RU" sz="20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МУДО </a:t>
            </a:r>
            <a:r>
              <a:rPr lang="ru-RU" sz="20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>«СДЮСШ №4» г.о.Саранск</a:t>
            </a:r>
            <a:r>
              <a:rPr lang="ru-RU" sz="20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r>
              <a:rPr lang="ru-RU" sz="20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  <a:t/>
            </a:r>
            <a:br>
              <a:rPr lang="ru-RU" sz="20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2" charset="0"/>
                <a:cs typeface="Arial Unicode MS" charset="0"/>
              </a:rPr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2315287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Desktop\мишка\спр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72638"/>
            <a:ext cx="4608512" cy="6312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791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01672"/>
            <a:ext cx="4702485" cy="663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97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7</a:t>
            </a:r>
            <a:r>
              <a:rPr lang="ru-RU" sz="2400" dirty="0" smtClean="0"/>
              <a:t>. Проведение </a:t>
            </a:r>
            <a:r>
              <a:rPr lang="ru-RU" sz="2400" dirty="0"/>
              <a:t>открытых мастер-классов, открытых занятий, мероприятий (очно)</a:t>
            </a:r>
          </a:p>
        </p:txBody>
      </p:sp>
      <p:pic>
        <p:nvPicPr>
          <p:cNvPr id="7170" name="Picture 2" descr="D:\Desktop\мишка\список откр меропр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658" y="1250251"/>
            <a:ext cx="4008574" cy="549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334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856984" cy="1368152"/>
          </a:xfrm>
        </p:spPr>
        <p:txBody>
          <a:bodyPr/>
          <a:lstStyle/>
          <a:p>
            <a:r>
              <a:rPr lang="ru-RU" sz="2400" dirty="0"/>
              <a:t>8</a:t>
            </a:r>
            <a:r>
              <a:rPr lang="ru-RU" sz="2400" dirty="0" smtClean="0"/>
              <a:t>. Выступление </a:t>
            </a:r>
            <a:r>
              <a:rPr lang="ru-RU" sz="2400" dirty="0"/>
              <a:t>на заседаниях, методических советов, научно-практических конференциях, педагогических чтениях, семинарах, секциях, форумах, радиопередачах (очно)</a:t>
            </a:r>
          </a:p>
        </p:txBody>
      </p:sp>
      <p:pic>
        <p:nvPicPr>
          <p:cNvPr id="8194" name="Picture 2" descr="D:\Desktop\мишка\список выступл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556792"/>
            <a:ext cx="4553645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215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9741" y="116632"/>
            <a:ext cx="8712968" cy="1296144"/>
          </a:xfrm>
        </p:spPr>
        <p:txBody>
          <a:bodyPr>
            <a:normAutofit/>
          </a:bodyPr>
          <a:lstStyle/>
          <a:p>
            <a:pPr algn="ctr"/>
            <a:r>
              <a:rPr lang="ru-RU" sz="2400" dirty="0"/>
              <a:t>9</a:t>
            </a:r>
            <a:r>
              <a:rPr lang="ru-RU" sz="2400" dirty="0" smtClean="0"/>
              <a:t>.Результаты </a:t>
            </a:r>
            <a:r>
              <a:rPr lang="ru-RU" sz="2400" dirty="0"/>
              <a:t>участия воспитанников в официальных соревнованиях</a:t>
            </a:r>
          </a:p>
        </p:txBody>
      </p:sp>
      <p:pic>
        <p:nvPicPr>
          <p:cNvPr id="9218" name="Picture 2" descr="D:\Desktop\мишка\спр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909" y="1124744"/>
            <a:ext cx="3942631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91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56984" cy="6624736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200" dirty="0"/>
          </a:p>
        </p:txBody>
      </p:sp>
      <p:pic>
        <p:nvPicPr>
          <p:cNvPr id="10242" name="Picture 2" descr="D:\Desktop\мишка\грамоты\2020-01-25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4139877" cy="5855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Desktop\мишка\грамоты\2020-01-25\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32656"/>
            <a:ext cx="4182286" cy="5915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22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Desktop\мишка\грамоты\2020-01-25\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3933246" cy="556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D:\Desktop\мишка\грамоты\2020-01-25\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764704"/>
            <a:ext cx="3909996" cy="5530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79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Desktop\мишка\грамоты\2020-01-25\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48431"/>
            <a:ext cx="3888432" cy="5499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D:\Desktop\мишка\грамоты\2020-01-25\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632580"/>
            <a:ext cx="3743951" cy="551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401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Desktop\мишка\грамоты\2020-01-25\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3982930" cy="563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D:\Desktop\мишка\грамоты\2020-01-25\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20616"/>
            <a:ext cx="4000379" cy="5657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53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Desktop\мишка\грамоты\2020-01-25\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4237497" cy="5993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D:\Desktop\мишка\грамоты\2020-01-25\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0560"/>
            <a:ext cx="4186584" cy="592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260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692696"/>
            <a:ext cx="756084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r>
              <a:rPr lang="ru-RU" sz="2000" b="1" dirty="0">
                <a:latin typeface="Times New Roman" pitchFamily="16" charset="0"/>
                <a:cs typeface="Arial Unicode MS" charset="0"/>
              </a:rPr>
              <a:t>Дата рождения: </a:t>
            </a:r>
            <a:r>
              <a:rPr lang="ru-RU" sz="2000" b="1" dirty="0" smtClean="0">
                <a:latin typeface="Times New Roman" pitchFamily="16" charset="0"/>
                <a:cs typeface="Arial Unicode MS" charset="0"/>
              </a:rPr>
              <a:t>22.11.1971 г.</a:t>
            </a:r>
            <a:endParaRPr lang="ru-RU" sz="2000" b="1" dirty="0"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endParaRPr lang="ru-RU" sz="2000" b="1" dirty="0" smtClean="0"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r>
              <a:rPr lang="ru-RU" sz="2000" b="1" dirty="0" smtClean="0">
                <a:latin typeface="Times New Roman" pitchFamily="16" charset="0"/>
                <a:cs typeface="Arial Unicode MS" charset="0"/>
              </a:rPr>
              <a:t>Профессиональное </a:t>
            </a:r>
            <a:r>
              <a:rPr lang="ru-RU" sz="2000" b="1" dirty="0">
                <a:latin typeface="Times New Roman" pitchFamily="16" charset="0"/>
                <a:cs typeface="Arial Unicode MS" charset="0"/>
              </a:rPr>
              <a:t>образование: </a:t>
            </a:r>
            <a:r>
              <a:rPr lang="ru-RU" sz="2000" b="1" dirty="0" smtClean="0">
                <a:latin typeface="Times New Roman" pitchFamily="16" charset="0"/>
                <a:cs typeface="Arial Unicode MS" charset="0"/>
              </a:rPr>
              <a:t>учитель по физической культуры, Мордовский государственный педагогический институт им. М. Е. Евсевьева,  </a:t>
            </a:r>
            <a:r>
              <a:rPr lang="ru-RU" sz="2000" b="1" dirty="0">
                <a:latin typeface="Times New Roman" pitchFamily="16" charset="0"/>
                <a:cs typeface="Arial Unicode MS" charset="0"/>
              </a:rPr>
              <a:t>№ диплома </a:t>
            </a:r>
            <a:r>
              <a:rPr lang="ru-RU" sz="2000" b="1" dirty="0" smtClean="0">
                <a:latin typeface="Times New Roman" pitchFamily="16" charset="0"/>
                <a:cs typeface="Arial Unicode MS" charset="0"/>
              </a:rPr>
              <a:t>1087, </a:t>
            </a:r>
            <a:r>
              <a:rPr lang="ru-RU" sz="2000" b="1" dirty="0">
                <a:latin typeface="Times New Roman" pitchFamily="16" charset="0"/>
                <a:cs typeface="Arial Unicode MS" charset="0"/>
              </a:rPr>
              <a:t>дата выдачи </a:t>
            </a:r>
            <a:r>
              <a:rPr lang="ru-RU" sz="2000" b="1" dirty="0" smtClean="0">
                <a:latin typeface="Times New Roman" pitchFamily="16" charset="0"/>
                <a:cs typeface="Arial Unicode MS" charset="0"/>
              </a:rPr>
              <a:t>5 </a:t>
            </a:r>
            <a:r>
              <a:rPr lang="ru-RU" sz="2000" b="1" dirty="0">
                <a:latin typeface="Times New Roman" pitchFamily="16" charset="0"/>
                <a:cs typeface="Arial Unicode MS" charset="0"/>
              </a:rPr>
              <a:t>июля </a:t>
            </a:r>
            <a:r>
              <a:rPr lang="ru-RU" sz="2000" b="1" dirty="0" smtClean="0">
                <a:latin typeface="Times New Roman" pitchFamily="16" charset="0"/>
                <a:cs typeface="Arial Unicode MS" charset="0"/>
              </a:rPr>
              <a:t>1994 </a:t>
            </a:r>
            <a:r>
              <a:rPr lang="ru-RU" sz="2000" b="1" dirty="0">
                <a:latin typeface="Times New Roman" pitchFamily="16" charset="0"/>
                <a:cs typeface="Arial Unicode MS" charset="0"/>
              </a:rPr>
              <a:t>г.</a:t>
            </a: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endParaRPr lang="ru-RU" sz="2000" b="1" dirty="0" smtClean="0"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r>
              <a:rPr lang="ru-RU" sz="2000" b="1" dirty="0" smtClean="0">
                <a:latin typeface="Times New Roman" pitchFamily="16" charset="0"/>
                <a:cs typeface="Arial Unicode MS" charset="0"/>
              </a:rPr>
              <a:t>Стаж </a:t>
            </a:r>
            <a:r>
              <a:rPr lang="ru-RU" sz="2000" b="1" dirty="0">
                <a:latin typeface="Times New Roman" pitchFamily="16" charset="0"/>
                <a:cs typeface="Arial Unicode MS" charset="0"/>
              </a:rPr>
              <a:t>педагогической работы (по специальности): </a:t>
            </a:r>
            <a:r>
              <a:rPr lang="ru-RU" sz="2000" b="1" dirty="0" smtClean="0">
                <a:latin typeface="Times New Roman" pitchFamily="16" charset="0"/>
                <a:cs typeface="Arial Unicode MS" charset="0"/>
              </a:rPr>
              <a:t>25 лет</a:t>
            </a:r>
            <a:endParaRPr lang="ru-RU" sz="2000" b="1" dirty="0"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endParaRPr lang="ru-RU" sz="2000" b="1" dirty="0" smtClean="0"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r>
              <a:rPr lang="ru-RU" sz="2000" b="1" dirty="0" smtClean="0">
                <a:latin typeface="Times New Roman" pitchFamily="16" charset="0"/>
                <a:cs typeface="Arial Unicode MS" charset="0"/>
              </a:rPr>
              <a:t>Общий </a:t>
            </a:r>
            <a:r>
              <a:rPr lang="ru-RU" sz="2000" b="1" dirty="0">
                <a:latin typeface="Times New Roman" pitchFamily="16" charset="0"/>
                <a:cs typeface="Arial Unicode MS" charset="0"/>
              </a:rPr>
              <a:t>трудовой стаж: </a:t>
            </a:r>
            <a:r>
              <a:rPr lang="ru-RU" sz="2000" b="1" dirty="0" smtClean="0">
                <a:latin typeface="Times New Roman" pitchFamily="16" charset="0"/>
                <a:cs typeface="Arial Unicode MS" charset="0"/>
              </a:rPr>
              <a:t>25 лет</a:t>
            </a: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endParaRPr lang="ru-RU" sz="2000" b="1" dirty="0">
              <a:latin typeface="Times New Roman" pitchFamily="16" charset="0"/>
              <a:cs typeface="Arial Unicode MS" charset="0"/>
            </a:endParaRPr>
          </a:p>
          <a:p>
            <a:pPr>
              <a:lnSpc>
                <a:spcPct val="80000"/>
              </a:lnSpc>
              <a:spcBef>
                <a:spcPts val="250"/>
              </a:spcBef>
              <a:buClr>
                <a:srgbClr val="FF388C"/>
              </a:buClr>
              <a:buSzPct val="80000"/>
            </a:pPr>
            <a:r>
              <a:rPr lang="ru-RU" sz="2000" b="1" dirty="0" smtClean="0">
                <a:latin typeface="Times New Roman" pitchFamily="16" charset="0"/>
                <a:cs typeface="Arial Unicode MS" charset="0"/>
              </a:rPr>
              <a:t>Повышение квалификации: «Современная теория и методика спортивной тренировки» </a:t>
            </a:r>
            <a:endParaRPr lang="ru-RU" sz="2000" b="1" dirty="0">
              <a:latin typeface="Times New Roman" pitchFamily="16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00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Desktop\мишка\грамоты\2020-01-25\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3982930" cy="563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D:\Desktop\мишка\грамоты\2020-01-25\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53799"/>
            <a:ext cx="4015274" cy="567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0116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Desktop\мишка\грамоты\2020-01-25\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2527"/>
            <a:ext cx="4186584" cy="592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D:\Desktop\мишка\грамоты\2020-01-25\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328" y="267007"/>
            <a:ext cx="4183417" cy="5916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6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Desktop\мишка\грамоты\2020-01-25\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2160"/>
            <a:ext cx="4186584" cy="592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D:\Desktop\мишка\грамоты\2020-01-25\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98912"/>
            <a:ext cx="4237497" cy="5993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924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Desktop\мишка\грамоты\2020-01-25\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4104456" cy="5805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D:\Desktop\мишка\грамоты\2020-01-25\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63424"/>
            <a:ext cx="4104456" cy="5805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917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:\Desktop\мишка\грамоты\2020-01-25\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806" y="260648"/>
            <a:ext cx="5450570" cy="6140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425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Desktop\мишка\грамоты\2020-01-25\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533001" cy="603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62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:\Desktop\мишка\грамоты\2020-01-25\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4022162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D:\Desktop\мишка\грамоты\2020-01-25\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76672"/>
            <a:ext cx="4022162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34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615"/>
            <a:ext cx="9144000" cy="1124744"/>
          </a:xfrm>
        </p:spPr>
        <p:txBody>
          <a:bodyPr>
            <a:normAutofit/>
          </a:bodyPr>
          <a:lstStyle/>
          <a:p>
            <a:r>
              <a:rPr lang="ru-RU" sz="2400" dirty="0" smtClean="0"/>
              <a:t>10. Система взаимодействия с родителями воспитанников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764704"/>
            <a:ext cx="7776864" cy="5129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ru-RU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Родительские собрания (сентябрь, декабрь, февраль, май)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ru-RU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Проведение бесед на различные темы: «Здоровый образ жизни», «Воспитание нравственности и формирование правильной самооценки ребенка в семье», «Психологическая подготовка спортсмена»,  «Специфика семейного воспитания: позитивное и негативное», «Физиологическое взросление и его влияние на формирование личностных качеств спортсмена» (в течение учебного года)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ru-RU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Посещение учебно-тренировочных занятий, спортивно-массовых мероприятий (в течение учебного года)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ru-RU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Контроль за прохождением медицинского осмотра обучающихся в республиканском врачебно-физкультурном диспансере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9979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:\Desktop\мишка\спр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60648"/>
            <a:ext cx="4573452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230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894" y="188640"/>
            <a:ext cx="9030106" cy="1152128"/>
          </a:xfrm>
        </p:spPr>
        <p:txBody>
          <a:bodyPr>
            <a:normAutofit fontScale="90000"/>
          </a:bodyPr>
          <a:lstStyle/>
          <a:p>
            <a:r>
              <a:rPr lang="ru-RU" sz="2700" dirty="0" smtClean="0"/>
              <a:t>14.Общественно-педагогическая активность педагога : участие в комиссиях, педагогических сообществах, в жюри, конкурсов</a:t>
            </a:r>
            <a:endParaRPr lang="ru-RU" sz="27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052736"/>
            <a:ext cx="4104457" cy="562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85314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2030" y="116633"/>
            <a:ext cx="7894386" cy="576064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ПРЕДСТАВЛЕНИЕ</a:t>
            </a:r>
            <a:endParaRPr lang="ru-RU" sz="2400" dirty="0"/>
          </a:p>
        </p:txBody>
      </p:sp>
      <p:pic>
        <p:nvPicPr>
          <p:cNvPr id="1026" name="Picture 2" descr="D:\Desktop\мишка\Представление Аношки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064982"/>
            <a:ext cx="4825479" cy="553237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999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15.Награды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поощрения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4" name="Picture 2" descr="D:\Desktop\мишка\грамоты 2\2020-01-25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196752"/>
            <a:ext cx="3753551" cy="5308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255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:\Desktop\мишка\грамоты 2\2020-01-25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4032351" cy="5703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D:\Desktop\мишка\грамоты 2\2020-01-25\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2656"/>
            <a:ext cx="4032353" cy="5703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941340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D:\Desktop\мишка\грамоты 2\2020-01-25\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288411" cy="6065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D:\Desktop\мишка\грамоты 2\2020-01-25\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75691"/>
            <a:ext cx="4306720" cy="609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0063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:\Desktop\мишка\грамоты 2\2020-01-25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4186584" cy="592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D:\Desktop\мишка\грамоты 2\2020-01-25\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18848"/>
            <a:ext cx="4179095" cy="5910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60492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D:\Desktop\мишка\грамоты 2\2020-01-25\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16632"/>
            <a:ext cx="4695718" cy="664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3974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:\Desktop\мишка\грамоты 2\2020-01-25\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5" y="346120"/>
            <a:ext cx="4327644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 descr="D:\Desktop\мишка\грамоты 2\2020-01-25\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930" y="332656"/>
            <a:ext cx="4337163" cy="6134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89223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496944" cy="2938338"/>
          </a:xfrm>
        </p:spPr>
        <p:txBody>
          <a:bodyPr/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771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 Box 1"/>
          <p:cNvSpPr txBox="1">
            <a:spLocks noChangeArrowheads="1"/>
          </p:cNvSpPr>
          <p:nvPr/>
        </p:nvSpPr>
        <p:spPr bwMode="auto">
          <a:xfrm>
            <a:off x="714375" y="3175"/>
            <a:ext cx="7789863" cy="106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2050" name="Picture 2" descr="D:\Desktop\мишка\диплом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681038"/>
            <a:ext cx="7937500" cy="549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32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46391" y="-215461"/>
            <a:ext cx="5435195" cy="756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79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5656" y="188640"/>
            <a:ext cx="7882808" cy="1224136"/>
          </a:xfrm>
        </p:spPr>
        <p:txBody>
          <a:bodyPr/>
          <a:lstStyle/>
          <a:p>
            <a:r>
              <a:rPr lang="ru-RU" sz="2400" dirty="0">
                <a:solidFill>
                  <a:srgbClr val="EBEBEB"/>
                </a:solidFill>
              </a:rPr>
              <a:t>2.Степень обеспечения повышения уровня подготовленности воспитанников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57917" y="658507"/>
            <a:ext cx="4872789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6380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Desktop\мишка\спр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60648"/>
            <a:ext cx="5038342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030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txBody>
          <a:bodyPr>
            <a:normAutofit/>
          </a:bodyPr>
          <a:lstStyle/>
          <a:p>
            <a:r>
              <a:rPr lang="ru-RU" sz="2400" dirty="0" smtClean="0"/>
              <a:t>3.Сохранность контингента воспитанников на этапах спортивной подготовки</a:t>
            </a:r>
            <a:endParaRPr lang="ru-RU" sz="2400" dirty="0"/>
          </a:p>
        </p:txBody>
      </p:sp>
      <p:pic>
        <p:nvPicPr>
          <p:cNvPr id="5122" name="Picture 2" descr="D:\Desktop\мишка\спр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901192"/>
            <a:ext cx="5760640" cy="562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344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8892480" cy="562074"/>
          </a:xfrm>
        </p:spPr>
        <p:txBody>
          <a:bodyPr>
            <a:normAutofit/>
          </a:bodyPr>
          <a:lstStyle/>
          <a:p>
            <a:pPr algn="ctr"/>
            <a:r>
              <a:rPr lang="ru-RU" sz="2400" dirty="0"/>
              <a:t>4.Результаты анализа текущей документации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1340768"/>
            <a:ext cx="7704856" cy="4637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Согласно нормативных документов, имеется следующая учебная документация: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Журнал учета работы учебных групп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Личные дела на  обучающихся (заявление, личные карточки)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Протоколы контрольных переводных нормативов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Календарный план спортивно-массовых мероприятий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Протоколы, положения соревнований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Учебные планы и рабочий план конспект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План воспитательной  и культурно-массовой работы с обучающимися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Перспективный план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72649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3_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4_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3.xml><?xml version="1.0" encoding="utf-8"?>
<a:theme xmlns:a="http://schemas.openxmlformats.org/drawingml/2006/main" name="5_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4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859</TotalTime>
  <Words>288</Words>
  <Application>Microsoft Office PowerPoint</Application>
  <PresentationFormat>Экран (4:3)</PresentationFormat>
  <Paragraphs>36</Paragraphs>
  <Slides>36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36</vt:i4>
      </vt:variant>
    </vt:vector>
  </HeadingPairs>
  <TitlesOfParts>
    <vt:vector size="48" baseType="lpstr">
      <vt:lpstr>Arial</vt:lpstr>
      <vt:lpstr>Arial Unicode MS</vt:lpstr>
      <vt:lpstr>Calibri</vt:lpstr>
      <vt:lpstr>Century Gothic</vt:lpstr>
      <vt:lpstr>Times New Roman</vt:lpstr>
      <vt:lpstr>Verdana</vt:lpstr>
      <vt:lpstr>Wingdings</vt:lpstr>
      <vt:lpstr>Wingdings 3</vt:lpstr>
      <vt:lpstr>3_Ион</vt:lpstr>
      <vt:lpstr>4_Ион</vt:lpstr>
      <vt:lpstr>5_Ион</vt:lpstr>
      <vt:lpstr>Ион</vt:lpstr>
      <vt:lpstr> Министерство образования Республики Мордовия  Портфолио      Аношкина Михаила Яковлевича тренера-преподавателя по футболу МУДО «СДЮСШ №4» г.о.Саранск  </vt:lpstr>
      <vt:lpstr>Презентация PowerPoint</vt:lpstr>
      <vt:lpstr>ПРЕДСТАВЛЕНИЕ</vt:lpstr>
      <vt:lpstr>Презентация PowerPoint</vt:lpstr>
      <vt:lpstr>Презентация PowerPoint</vt:lpstr>
      <vt:lpstr>2.Степень обеспечения повышения уровня подготовленности воспитанников</vt:lpstr>
      <vt:lpstr>Презентация PowerPoint</vt:lpstr>
      <vt:lpstr>3.Сохранность контингента воспитанников на этапах спортивной подготовки</vt:lpstr>
      <vt:lpstr>4.Результаты анализа текущей документации</vt:lpstr>
      <vt:lpstr>Презентация PowerPoint</vt:lpstr>
      <vt:lpstr>Презентация PowerPoint</vt:lpstr>
      <vt:lpstr>7. Проведение открытых мастер-классов, открытых занятий, мероприятий (очно)</vt:lpstr>
      <vt:lpstr>8. Выступление на заседаниях, методических советов, научно-практических конференциях, педагогических чтениях, семинарах, секциях, форумах, радиопередачах (очно)</vt:lpstr>
      <vt:lpstr>9.Результаты участия воспитанников в официальных соревнованиях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10. Система взаимодействия с родителями воспитанников</vt:lpstr>
      <vt:lpstr>Презентация PowerPoint</vt:lpstr>
      <vt:lpstr>14.Общественно-педагогическая активность педагога : участие в комиссиях, педагогических сообществах, в жюри, конкурсов</vt:lpstr>
      <vt:lpstr>15.Награды и поощрения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Валентина Николаевна</cp:lastModifiedBy>
  <cp:revision>67</cp:revision>
  <cp:lastPrinted>2019-12-04T09:42:59Z</cp:lastPrinted>
  <dcterms:created xsi:type="dcterms:W3CDTF">2017-06-13T20:19:07Z</dcterms:created>
  <dcterms:modified xsi:type="dcterms:W3CDTF">2020-01-27T10:17:23Z</dcterms:modified>
</cp:coreProperties>
</file>