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73" r:id="rId11"/>
    <p:sldId id="270" r:id="rId12"/>
    <p:sldId id="272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«Мой папа лучше всех»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</a:t>
            </a:r>
            <a:r>
              <a:rPr lang="en-US" dirty="0" smtClean="0"/>
              <a:t>        </a:t>
            </a:r>
            <a:r>
              <a:rPr lang="ru-RU" dirty="0" smtClean="0"/>
              <a:t>МБДОУ «Д/с комбинированного вида     </a:t>
            </a:r>
          </a:p>
          <a:p>
            <a:pPr>
              <a:lnSpc>
                <a:spcPct val="120000"/>
              </a:lnSpc>
            </a:pPr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en-US" dirty="0" smtClean="0"/>
              <a:t>   </a:t>
            </a:r>
            <a:r>
              <a:rPr lang="ru-RU" dirty="0" smtClean="0"/>
              <a:t>«Красная шапочка»                        Воспитатель: Гусева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6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Рисование детьми «Летят самолеты сквозь облака» </a:t>
            </a:r>
          </a:p>
        </p:txBody>
      </p:sp>
      <p:pic>
        <p:nvPicPr>
          <p:cNvPr id="4" name="Picture 2" descr="F:\DCIM\100SSCAM\SDC152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0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 музей боевой славы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проект про папНовая папка (3)\птичья столовая\SDC15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08" y="1628800"/>
            <a:ext cx="66842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3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</a:t>
            </a:r>
            <a:r>
              <a:rPr lang="ru-RU" dirty="0" smtClean="0"/>
              <a:t>ыставка детских рисунков «Наши замечательные папы</a:t>
            </a:r>
            <a:endParaRPr lang="ru-RU" dirty="0"/>
          </a:p>
        </p:txBody>
      </p:sp>
      <p:pic>
        <p:nvPicPr>
          <p:cNvPr id="2050" name="Picture 2" descr="F:\DCIM\100SSCAM\SDC152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7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Спортивное развлечение </a:t>
            </a:r>
            <a:r>
              <a:rPr lang="en-US" dirty="0" smtClean="0"/>
              <a:t>c</a:t>
            </a:r>
            <a:r>
              <a:rPr lang="ru-RU" dirty="0" smtClean="0"/>
              <a:t> участием пап «Самый лучший папа»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проект про папНовая папка (3)\птичья столовая\SDC15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79" y="2132856"/>
            <a:ext cx="621669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6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543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проект про папНовая папка (3)\птичья столовая\SDC15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46449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проект про папНовая папка (3)\птичья столовая\SDC15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1044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5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проект про папНовая папка (3)\птичья столовая\SDC15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3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Цель:</a:t>
            </a:r>
            <a:r>
              <a:rPr lang="ru-RU" dirty="0"/>
              <a:t> Формировать у дошкольников основы будущих социальных ролей, показать детям положительный образ папы – главы семьи, защитника Родины и лучшего друга.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38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Задачи</a:t>
            </a:r>
            <a:r>
              <a:rPr lang="ru-RU" dirty="0"/>
              <a:t>:                                                                                                             Формирование представлений о жизненном предназначении мужчины, присущих им положительных качествах и чертах характера;                                                   Раскрытие психических и этических особенностей мальчиков;                 </a:t>
            </a:r>
            <a:r>
              <a:rPr lang="en-US" dirty="0" smtClean="0"/>
              <a:t>                                      </a:t>
            </a:r>
            <a:r>
              <a:rPr lang="ru-RU" dirty="0" smtClean="0"/>
              <a:t> </a:t>
            </a:r>
            <a:r>
              <a:rPr lang="ru-RU" dirty="0"/>
              <a:t>Совершенствование стиля партнёрских отношений между педагогами и родителями;                                                                                                                 Обогащение детско-родительских отношений опытом совместной творческой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74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Совместная деятельность  с </a:t>
            </a:r>
            <a:r>
              <a:rPr lang="ru-RU" dirty="0" smtClean="0"/>
              <a:t>пап детьми </a:t>
            </a:r>
            <a:r>
              <a:rPr lang="ru-RU" dirty="0" smtClean="0"/>
              <a:t>«Рисуем маму вместе с </a:t>
            </a:r>
            <a:r>
              <a:rPr lang="ru-RU" dirty="0" smtClean="0"/>
              <a:t>папой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User\Desktop\проект про папНовая папка (3)\птичья столовая\SDC151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700808"/>
            <a:ext cx="6278033" cy="46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5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пап в акции «Поможем птицам перезимовать зиму»</a:t>
            </a:r>
            <a:endParaRPr lang="ru-RU" dirty="0"/>
          </a:p>
        </p:txBody>
      </p:sp>
      <p:pic>
        <p:nvPicPr>
          <p:cNvPr id="5" name="Picture 2" descr="C:\Users\User\Desktop\проект про папНовая папка (3)\птичья столовая\SDC151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5"/>
            <a:ext cx="3816423" cy="37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оект про папНовая папка (3)\птичья столовая\SDC15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752528" cy="37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1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проект про папНовая папка (3)\птичья столовая\SDC151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36912"/>
            <a:ext cx="4176463" cy="34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проект про папНовая папка (3)\птичья столовая\SDC15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2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Благоустройство участка для прогулок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проект про папНовая папка (3)\птичья столовая\SDC15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71847"/>
            <a:ext cx="41764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роект про папНовая папка (3)\птичья столовая\SDC15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3262"/>
            <a:ext cx="4248472" cy="34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1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Консультация для родителей «Роль отца в воспитании ребенка»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проект про папНовая папка (3)\птичья столовая\SDC15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808820"/>
            <a:ext cx="5904656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9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9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Творческая мастерская по изготовлению нетрадиционного оборудования для физкультурного уголка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проект про папНовая папка (3)\птичья столовая\SDC15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3" y="1556792"/>
            <a:ext cx="667172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70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161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Проект «Мой папа лучше всех»</vt:lpstr>
      <vt:lpstr>Презентация PowerPoint</vt:lpstr>
      <vt:lpstr>Презентация PowerPoint</vt:lpstr>
      <vt:lpstr>Совместная деятельность  с пап детьми «Рисуем маму вместе с папой»</vt:lpstr>
      <vt:lpstr>Участие пап в акции «Поможем птицам перезимовать зиму»</vt:lpstr>
      <vt:lpstr>Презентация PowerPoint</vt:lpstr>
      <vt:lpstr>Благоустройство участка для прогулок</vt:lpstr>
      <vt:lpstr>Консультация для родителей «Роль отца в воспитании ребенка»</vt:lpstr>
      <vt:lpstr>Творческая мастерская по изготовлению нетрадиционного оборудования для физкультурного уголка</vt:lpstr>
      <vt:lpstr>Рисование детьми «Летят самолеты сквозь облака» </vt:lpstr>
      <vt:lpstr>Мини- музей боевой славы</vt:lpstr>
      <vt:lpstr>Выставка детских рисунков «Наши замечательные папы</vt:lpstr>
      <vt:lpstr>Спортивное развлечение c участием пап «Самый лучший папа»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«Мой папа лучше всех»</dc:title>
  <dc:creator>User</dc:creator>
  <cp:lastModifiedBy>User</cp:lastModifiedBy>
  <cp:revision>13</cp:revision>
  <dcterms:created xsi:type="dcterms:W3CDTF">2019-02-22T17:46:12Z</dcterms:created>
  <dcterms:modified xsi:type="dcterms:W3CDTF">2019-05-30T08:34:57Z</dcterms:modified>
</cp:coreProperties>
</file>