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9" r:id="rId9"/>
    <p:sldId id="261" r:id="rId10"/>
    <p:sldId id="270" r:id="rId11"/>
    <p:sldId id="264" r:id="rId12"/>
    <p:sldId id="266" r:id="rId13"/>
    <p:sldId id="263" r:id="rId14"/>
    <p:sldId id="262" r:id="rId15"/>
    <p:sldId id="268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8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4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4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841" y="145440"/>
            <a:ext cx="5705228" cy="3646725"/>
          </a:xfrm>
          <a:prstGeom prst="rect">
            <a:avLst/>
          </a:prstGeo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технологии ТРИЗ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угаськова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859" y="439771"/>
            <a:ext cx="3654768" cy="2738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683" y="3394217"/>
            <a:ext cx="4063604" cy="30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9350" y="1312065"/>
            <a:ext cx="4460992" cy="2115274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«Кто, что ест?»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«Кто, где живет?»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2057483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791200" y="1757309"/>
            <a:ext cx="3831771" cy="122478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24" y="674971"/>
            <a:ext cx="6430425" cy="46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3092398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3" y="395417"/>
            <a:ext cx="8292080" cy="61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97475" y="1443397"/>
            <a:ext cx="4364865" cy="12150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«Сортировка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мусора»</a:t>
            </a: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0299" y="831637"/>
            <a:ext cx="5346356" cy="48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42689" y="287824"/>
            <a:ext cx="4854732" cy="69958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5" y="1102839"/>
            <a:ext cx="3295136" cy="3494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37" y="2850291"/>
            <a:ext cx="3775359" cy="3851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43" y="74141"/>
            <a:ext cx="2529016" cy="2619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31" y="74141"/>
            <a:ext cx="3922750" cy="3834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52" y="4209535"/>
            <a:ext cx="2100648" cy="22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9" name="Прямоугольник 18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0" y="215441"/>
            <a:ext cx="9091047" cy="63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2057483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105754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991" y="147017"/>
            <a:ext cx="9474005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2" name="Прямоугольник 11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6862541" y="3092398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5382" y="225274"/>
            <a:ext cx="8541236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23" y="535460"/>
            <a:ext cx="9087512" cy="57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3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588271"/>
            <a:ext cx="9036908" cy="58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791" y="2495565"/>
            <a:ext cx="9188458" cy="217528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дидактические пособия </a:t>
            </a:r>
            <a:r>
              <a:rPr lang="ru-RU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 воспитанию «Круги </a:t>
            </a:r>
            <a:r>
              <a:rPr lang="ru-RU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18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2057483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105754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0" y="469513"/>
            <a:ext cx="9362954" cy="60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3092398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9" y="141254"/>
            <a:ext cx="9036693" cy="63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107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Times New Roman</vt:lpstr>
      <vt:lpstr>Тема1</vt:lpstr>
      <vt:lpstr>Презентация  по технологии ТРИЗ   на тему:  «Круги Луллия»  Подготовила: Лугаськова Е.А </vt:lpstr>
      <vt:lpstr>Введите сюда текст вопроса</vt:lpstr>
      <vt:lpstr>Введите сюда текст вопроса</vt:lpstr>
      <vt:lpstr>Введите сюда текст вопроса</vt:lpstr>
      <vt:lpstr>Презентация PowerPoint</vt:lpstr>
      <vt:lpstr>Введите сюда текст вопроса</vt:lpstr>
      <vt:lpstr>Развивающие дидактические пособия по экологическому воспитанию «Круги Луллия.</vt:lpstr>
      <vt:lpstr>Введите сюда текст вопроса</vt:lpstr>
      <vt:lpstr>Введите сюда текст вопроса</vt:lpstr>
      <vt:lpstr> «Кто, что ест?» «Кто, где живет?»</vt:lpstr>
      <vt:lpstr>Введите сюда текст вопроса</vt:lpstr>
      <vt:lpstr>«Сортировка мусора»</vt:lpstr>
      <vt:lpstr>Из опыта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2023-01-12T16:59:41Z</dcterms:created>
  <dcterms:modified xsi:type="dcterms:W3CDTF">2023-01-14T18:06:16Z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