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7" r:id="rId4"/>
    <p:sldId id="258" r:id="rId5"/>
    <p:sldId id="266" r:id="rId6"/>
    <p:sldId id="259" r:id="rId7"/>
    <p:sldId id="265" r:id="rId8"/>
    <p:sldId id="290" r:id="rId9"/>
    <p:sldId id="264" r:id="rId10"/>
    <p:sldId id="289" r:id="rId11"/>
    <p:sldId id="262" r:id="rId12"/>
    <p:sldId id="288" r:id="rId13"/>
    <p:sldId id="285" r:id="rId14"/>
    <p:sldId id="277" r:id="rId15"/>
    <p:sldId id="286" r:id="rId16"/>
    <p:sldId id="260" r:id="rId17"/>
    <p:sldId id="287" r:id="rId18"/>
    <p:sldId id="279" r:id="rId19"/>
    <p:sldId id="284" r:id="rId20"/>
    <p:sldId id="267" r:id="rId21"/>
    <p:sldId id="268" r:id="rId22"/>
    <p:sldId id="272" r:id="rId23"/>
    <p:sldId id="292" r:id="rId24"/>
    <p:sldId id="273" r:id="rId25"/>
    <p:sldId id="293" r:id="rId26"/>
    <p:sldId id="271" r:id="rId27"/>
    <p:sldId id="274" r:id="rId28"/>
    <p:sldId id="278" r:id="rId29"/>
    <p:sldId id="282" r:id="rId30"/>
    <p:sldId id="276" r:id="rId31"/>
    <p:sldId id="275" r:id="rId32"/>
    <p:sldId id="270" r:id="rId33"/>
    <p:sldId id="281" r:id="rId34"/>
    <p:sldId id="280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7" d="100"/>
          <a:sy n="87" d="100"/>
        </p:scale>
        <p:origin x="-684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uprostim.com/wp-content/uploads/2021/03/image016-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87624" y="548680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МИНИСТЕРСТВО  ОБРАЗОВАНИЯ  РЕСПУБЛИКИ МОРДОВИЯ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1628800"/>
            <a:ext cx="83529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ПОРТФОЛИО</a:t>
            </a:r>
            <a:endParaRPr lang="ru-RU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3140968"/>
            <a:ext cx="8892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Тувышкиной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Альбины Владимировны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293096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Arial Black" pitchFamily="34" charset="0"/>
              </a:rPr>
              <a:t>воспитателя </a:t>
            </a:r>
          </a:p>
          <a:p>
            <a:pPr algn="ctr"/>
            <a:r>
              <a:rPr lang="ru-RU" i="1" dirty="0" smtClean="0">
                <a:latin typeface="Arial Black" pitchFamily="34" charset="0"/>
              </a:rPr>
              <a:t>структурного подразделения </a:t>
            </a:r>
          </a:p>
          <a:p>
            <a:pPr algn="ctr"/>
            <a:r>
              <a:rPr lang="ru-RU" i="1" dirty="0" smtClean="0">
                <a:latin typeface="Arial Black" pitchFamily="34" charset="0"/>
              </a:rPr>
              <a:t>«Детский сад №11 комбинированного вида» </a:t>
            </a:r>
          </a:p>
          <a:p>
            <a:pPr algn="ctr"/>
            <a:r>
              <a:rPr lang="ru-RU" i="1" dirty="0" smtClean="0">
                <a:latin typeface="Arial Black" pitchFamily="34" charset="0"/>
              </a:rPr>
              <a:t>МБДОУ «Детский сад «Радуга» комбинированного вида»</a:t>
            </a:r>
          </a:p>
          <a:p>
            <a:pPr algn="ctr"/>
            <a:r>
              <a:rPr lang="ru-RU" i="1" dirty="0" smtClean="0">
                <a:latin typeface="Arial Black" pitchFamily="34" charset="0"/>
              </a:rPr>
              <a:t> Рузаевского муниципального района</a:t>
            </a:r>
            <a:endParaRPr lang="ru-RU" i="1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uprostim.com/wp-content/uploads/2021/03/image016-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67544" y="188641"/>
            <a:ext cx="84249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2. Наличие публикаций</a:t>
            </a:r>
          </a:p>
          <a:p>
            <a:pPr algn="ctr"/>
            <a:endParaRPr lang="ru-RU" sz="1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Интернет публикация - 1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</a:br>
            <a:endParaRPr lang="ru-RU" sz="2400" dirty="0"/>
          </a:p>
        </p:txBody>
      </p:sp>
      <p:pic>
        <p:nvPicPr>
          <p:cNvPr id="2" name="Picture 2" descr="C:\Users\садик\Pictures\Безымянны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736"/>
            <a:ext cx="3855432" cy="3427051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2060848"/>
            <a:ext cx="5760640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uprostim.com/wp-content/uploads/2021/03/image016-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39552" y="0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3.РЕЗУЛЬТАТЫ УЧАСТИЯ ВОСПИТАННИКОВ В КОНКУРСАХ, ВЫСТАВКАХ, ТУРНИРАХ, СОРЕВНОВАНИЯХ, АКЦИЯХ, ФЕСТИВАЛЯХ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1720" y="980728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сети интернет-1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67C7~1\AppData\Local\Temp\Rar$DIa7304.45805\doc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412776"/>
            <a:ext cx="3650241" cy="51591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uprostim.com/wp-content/uploads/2021/03/image016-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39552" y="0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3.РЕЗУЛЬТАТЫ УЧАСТИЯ ВОСПИТАННИКОВ В КОНКУРСАХ, ВЫСТАВКАХ, ТУРНИРАХ, СОРЕВНОВАНИЯХ, АКЦИЯХ, ФЕСТИВАЛЯХ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099" name="Picture 3" descr="C:\Users\садик\Downloads\грамота за 1 место Порецков Матвей_page-0001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417882"/>
            <a:ext cx="3674710" cy="519671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051720" y="980728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Всероссийский уровень -2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садик\Downloads\грамота за 1 место Салмина Анна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417882"/>
            <a:ext cx="3713438" cy="5251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uprostim.com/wp-content/uploads/2021/03/image016-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39552" y="0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3.РЕЗУЛЬТАТЫ УЧАСТИЯ ВОСПИТАННИКОВ В КОНКУРСАХ, ВЫСТАВКАХ, ТУРНИРАХ, СОРЕВНОВАНИЯХ, АКЦИЯХ, ФЕСТИВАЛЯХ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Picture 2" descr="C:\Users\садик\Downloads\Chernov_Timofey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412776"/>
            <a:ext cx="3574897" cy="505963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051720" y="980728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Республиканский уровень -1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uprostim.com/wp-content/uploads/2021/03/image016-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39552" y="0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3.РЕЗУЛЬТАТЫ УЧАСТИЯ ВОСПИТАННИКОВ В КОНКУРСАХ, ВЫСТАВКАХ, ТУРНИРАХ, СОРЕВНОВАНИЯХ, АКЦИЯХ, ФЕСТИВАЛЯХ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6147" name="Picture 3" descr="C:\Users\садик\Documents\Scanned Documents\Тув1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340768"/>
            <a:ext cx="3673617" cy="515719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051720" y="90872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Муниципальный уровень - 3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uprostim.com/wp-content/uploads/2021/03/image016-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39552" y="0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3.РЕЗУЛЬТАТЫ УЧАСТИЯ ВОСПИТАННИКОВ В КОНКУРСАХ, ВЫСТАВКАХ, ТУРНИРАХ, СОРЕВНОВАНИЯХ, АКЦИЯХ, ФЕСТИВАЛЯХ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6386" name="Picture 2" descr="C:\Users\садик\Documents\Scanned Documents\Тув14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53826"/>
            <a:ext cx="3723923" cy="5227814"/>
          </a:xfrm>
          <a:prstGeom prst="rect">
            <a:avLst/>
          </a:prstGeom>
          <a:noFill/>
        </p:spPr>
      </p:pic>
      <p:pic>
        <p:nvPicPr>
          <p:cNvPr id="2050" name="Picture 2" descr="C:\Users\67C7~1\AppData\Local\Temp\Rar$DIa8148.26576\рузаевская газета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124744"/>
            <a:ext cx="3596023" cy="50851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uprostim.com/wp-content/uploads/2021/03/image016-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4. ВЫСТУПЛЕНИЯ НА ЗАСЕДАНИЯХ МЕТОДИЧЕСКИХ СОВЕТОВ, НАУЧНО-ПРАКТИЧЕСКИХ КОНФЕРЕНЦИЯХ, ПЕДАГОГИЧЕСКИХ ЧТЕНИЯХ, СЕМИНАРАХ, СЕКЦИЯХ, ФОРУМАХ</a:t>
            </a:r>
            <a:r>
              <a:rPr lang="ru-RU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ru-RU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endParaRPr lang="ru-RU" dirty="0"/>
          </a:p>
        </p:txBody>
      </p:sp>
      <p:pic>
        <p:nvPicPr>
          <p:cNvPr id="7170" name="Picture 2" descr="C:\Users\садик\Documents\Scanned Documents\Справки10.jpeg"/>
          <p:cNvPicPr>
            <a:picLocks noChangeAspect="1" noChangeArrowheads="1"/>
          </p:cNvPicPr>
          <p:nvPr/>
        </p:nvPicPr>
        <p:blipFill>
          <a:blip r:embed="rId3" cstate="print"/>
          <a:srcRect t="110" r="2672"/>
          <a:stretch>
            <a:fillRect/>
          </a:stretch>
        </p:blipFill>
        <p:spPr bwMode="auto">
          <a:xfrm>
            <a:off x="171723" y="908721"/>
            <a:ext cx="4184253" cy="5861512"/>
          </a:xfrm>
          <a:prstGeom prst="rect">
            <a:avLst/>
          </a:prstGeom>
          <a:noFill/>
        </p:spPr>
      </p:pic>
      <p:pic>
        <p:nvPicPr>
          <p:cNvPr id="7171" name="Picture 3" descr="C:\Users\садик\Documents\Scanned Documents\Справки11.jpeg"/>
          <p:cNvPicPr>
            <a:picLocks noChangeAspect="1" noChangeArrowheads="1"/>
          </p:cNvPicPr>
          <p:nvPr/>
        </p:nvPicPr>
        <p:blipFill>
          <a:blip r:embed="rId4" cstate="print"/>
          <a:srcRect t="784" r="2672" b="1458"/>
          <a:stretch>
            <a:fillRect/>
          </a:stretch>
        </p:blipFill>
        <p:spPr bwMode="auto">
          <a:xfrm>
            <a:off x="4725186" y="908720"/>
            <a:ext cx="4146347" cy="58471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uprostim.com/wp-content/uploads/2021/03/image016-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4. ВЫСТУПЛЕНИЯ НА ЗАСЕДАНИЯХ МЕТОДИЧЕСКИХ СОВЕТОВ, НАУЧНО-ПРАКТИЧЕСКИХ КОНФЕРЕНЦИЯХ, ПЕДАГОГИЧЕСКИХ ЧТЕНИЯХ, СЕМИНАРАХ, СЕКЦИЯХ, ФОРУМАХ</a:t>
            </a:r>
            <a:r>
              <a:rPr lang="ru-RU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ru-RU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endParaRPr lang="ru-RU" dirty="0"/>
          </a:p>
        </p:txBody>
      </p:sp>
      <p:pic>
        <p:nvPicPr>
          <p:cNvPr id="7170" name="Picture 2" descr="F:\Программка.jpeg"/>
          <p:cNvPicPr>
            <a:picLocks noChangeAspect="1" noChangeArrowheads="1"/>
          </p:cNvPicPr>
          <p:nvPr/>
        </p:nvPicPr>
        <p:blipFill>
          <a:blip r:embed="rId3" cstate="print"/>
          <a:srcRect l="49740" t="7200" r="2051"/>
          <a:stretch>
            <a:fillRect/>
          </a:stretch>
        </p:blipFill>
        <p:spPr bwMode="auto">
          <a:xfrm>
            <a:off x="179512" y="1052736"/>
            <a:ext cx="3384376" cy="4640702"/>
          </a:xfrm>
          <a:prstGeom prst="rect">
            <a:avLst/>
          </a:prstGeom>
          <a:noFill/>
        </p:spPr>
      </p:pic>
      <p:pic>
        <p:nvPicPr>
          <p:cNvPr id="7171" name="Picture 3" descr="F:\Программка2.jpeg"/>
          <p:cNvPicPr>
            <a:picLocks noChangeAspect="1" noChangeArrowheads="1"/>
          </p:cNvPicPr>
          <p:nvPr/>
        </p:nvPicPr>
        <p:blipFill>
          <a:blip r:embed="rId4" cstate="print"/>
          <a:srcRect l="2489" t="5242" b="3893"/>
          <a:stretch>
            <a:fillRect/>
          </a:stretch>
        </p:blipFill>
        <p:spPr bwMode="auto">
          <a:xfrm>
            <a:off x="3502959" y="1556792"/>
            <a:ext cx="5641041" cy="37444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64398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uprostim.com/wp-content/uploads/2021/03/image016-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4. ВЫСТУПЛЕНИЯ НА ЗАСЕДАНИЯХ МЕТОДИЧЕСКИХ СОВЕТОВ, НАУЧНО-ПРАКТИЧЕСКИХ КОНФЕРЕНЦИЯХ, ПЕДАГОГИЧЕСКИХ ЧТЕНИЯХ, СЕМИНАРАХ, СЕКЦИЯХ, ФОРУМАХ</a:t>
            </a:r>
            <a:r>
              <a:rPr lang="ru-RU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ru-RU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endParaRPr lang="ru-RU" dirty="0"/>
          </a:p>
        </p:txBody>
      </p:sp>
      <p:pic>
        <p:nvPicPr>
          <p:cNvPr id="10242" name="Picture 2" descr="C:\Users\садик\Downloads\Тувышкина-Рузаевка_page-0001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836712"/>
            <a:ext cx="3850439" cy="5445223"/>
          </a:xfrm>
          <a:prstGeom prst="rect">
            <a:avLst/>
          </a:prstGeom>
          <a:noFill/>
        </p:spPr>
      </p:pic>
      <p:pic>
        <p:nvPicPr>
          <p:cNvPr id="7" name="Picture 3" descr="C:\Users\садик\Documents\Scanned Documents\Тув7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836712"/>
            <a:ext cx="4170767" cy="58551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uprostim.com/wp-content/uploads/2021/03/image016-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4. ВЫСТУПЛЕНИЯ НА ЗАСЕДАНИЯХ МЕТОДИЧЕСКИХ СОВЕТОВ, НАУЧНО-ПРАКТИЧЕСКИХ КОНФЕРЕНЦИЯХ, ПЕДАГОГИЧЕСКИХ ЧТЕНИЯХ, СЕМИНАРАХ, СЕКЦИЯХ, ФОРУМАХ</a:t>
            </a:r>
            <a:r>
              <a:rPr lang="ru-RU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ru-RU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endParaRPr lang="ru-RU" dirty="0"/>
          </a:p>
        </p:txBody>
      </p:sp>
      <p:pic>
        <p:nvPicPr>
          <p:cNvPr id="13314" name="Picture 2" descr="C:\Users\садик\Documents\Scanned Documents\Тув9.jpeg"/>
          <p:cNvPicPr>
            <a:picLocks noChangeAspect="1" noChangeArrowheads="1"/>
          </p:cNvPicPr>
          <p:nvPr/>
        </p:nvPicPr>
        <p:blipFill>
          <a:blip r:embed="rId3" cstate="print"/>
          <a:srcRect l="50787" t="1357"/>
          <a:stretch>
            <a:fillRect/>
          </a:stretch>
        </p:blipFill>
        <p:spPr bwMode="auto">
          <a:xfrm>
            <a:off x="179512" y="1052736"/>
            <a:ext cx="3813698" cy="5445224"/>
          </a:xfrm>
          <a:prstGeom prst="rect">
            <a:avLst/>
          </a:prstGeom>
          <a:noFill/>
        </p:spPr>
      </p:pic>
      <p:pic>
        <p:nvPicPr>
          <p:cNvPr id="13315" name="Picture 3" descr="C:\Users\садик\Documents\Scanned Documents\Тув10.jpeg"/>
          <p:cNvPicPr>
            <a:picLocks noChangeAspect="1" noChangeArrowheads="1"/>
          </p:cNvPicPr>
          <p:nvPr/>
        </p:nvPicPr>
        <p:blipFill>
          <a:blip r:embed="rId4" cstate="print"/>
          <a:srcRect l="50787" t="3568"/>
          <a:stretch>
            <a:fillRect/>
          </a:stretch>
        </p:blipFill>
        <p:spPr bwMode="auto">
          <a:xfrm>
            <a:off x="5076056" y="1052736"/>
            <a:ext cx="3829336" cy="5489015"/>
          </a:xfrm>
          <a:prstGeom prst="rect">
            <a:avLst/>
          </a:prstGeom>
          <a:noFill/>
        </p:spPr>
      </p:pic>
      <p:pic>
        <p:nvPicPr>
          <p:cNvPr id="13317" name="Picture 5" descr="C:\Users\садик\Documents\Scanned Documents\Тув11.jpeg"/>
          <p:cNvPicPr>
            <a:picLocks noChangeAspect="1" noChangeArrowheads="1"/>
          </p:cNvPicPr>
          <p:nvPr/>
        </p:nvPicPr>
        <p:blipFill>
          <a:blip r:embed="rId5" cstate="print"/>
          <a:srcRect l="6688" t="5779" r="51574" b="5779"/>
          <a:stretch>
            <a:fillRect/>
          </a:stretch>
        </p:blipFill>
        <p:spPr bwMode="auto">
          <a:xfrm>
            <a:off x="3491880" y="908720"/>
            <a:ext cx="2576086" cy="38884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uprostim.com/wp-content/uploads/2021/03/image016-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30" name="Picture 6" descr="Тувышкина Альбина Владимировн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24744"/>
            <a:ext cx="3188372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707904" y="357166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Сведения об аттестуемом</a:t>
            </a:r>
            <a:endParaRPr lang="ru-RU" sz="24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1840" y="928670"/>
            <a:ext cx="58326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Тувышкина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Альбина Владимировна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47864" y="2132856"/>
            <a:ext cx="56166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Дата рождения: 23.04.1985г.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Образование: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Высшее, ФГБОУ ВО «Мордовский государственный педагогический институт им. М.Е.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Квалификация: бакалавр, педагогическое образование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Диплом бакалавра: № 1013050679731 от 10.02.2018 г.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Регистрационный номер: 2540</a:t>
            </a: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работы: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 года</a:t>
            </a: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 работы в данной организации: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13 лет</a:t>
            </a:r>
          </a:p>
          <a:p>
            <a:pPr>
              <a:defRPr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dirty="0" smtClean="0">
                <a:solidFill>
                  <a:srgbClr val="000000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соответствие занимаемой должности.</a:t>
            </a:r>
          </a:p>
          <a:p>
            <a:pPr>
              <a:defRPr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26.06.2023 г.,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ротокол № 3 по структурному подразделению «Детский сад № 11 комбинированного вида» МБДОУ «Детский сад «Радуга» комбинированного вида» Рузаевского муниципального района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uprostim.com/wp-content/uploads/2021/03/image016-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5.Проведение  открытых занятий, </a:t>
            </a:r>
            <a:br>
              <a:rPr lang="ru-RU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мастер-классов,  мероприятий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122" name="Picture 2" descr="C:\Users\садик\Documents\Scanned Documents\Справки8.jpeg"/>
          <p:cNvPicPr>
            <a:picLocks noChangeAspect="1" noChangeArrowheads="1"/>
          </p:cNvPicPr>
          <p:nvPr/>
        </p:nvPicPr>
        <p:blipFill>
          <a:blip r:embed="rId3" cstate="print"/>
          <a:srcRect t="784" r="2672"/>
          <a:stretch>
            <a:fillRect/>
          </a:stretch>
        </p:blipFill>
        <p:spPr bwMode="auto">
          <a:xfrm>
            <a:off x="0" y="692696"/>
            <a:ext cx="4499992" cy="6165304"/>
          </a:xfrm>
          <a:prstGeom prst="rect">
            <a:avLst/>
          </a:prstGeom>
          <a:noFill/>
        </p:spPr>
      </p:pic>
      <p:pic>
        <p:nvPicPr>
          <p:cNvPr id="6" name="Picture 4" descr="C:\Users\садик\Documents\Scanned Documents\Тув8.jpeg"/>
          <p:cNvPicPr>
            <a:picLocks noChangeAspect="1" noChangeArrowheads="1"/>
          </p:cNvPicPr>
          <p:nvPr/>
        </p:nvPicPr>
        <p:blipFill>
          <a:blip r:embed="rId4" cstate="print"/>
          <a:srcRect l="3526"/>
          <a:stretch>
            <a:fillRect/>
          </a:stretch>
        </p:blipFill>
        <p:spPr bwMode="auto">
          <a:xfrm>
            <a:off x="4572000" y="692695"/>
            <a:ext cx="4572000" cy="61653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uprostim.com/wp-content/uploads/2021/03/image016-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8964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6. Экспертная   деятельность</a:t>
            </a:r>
          </a:p>
          <a:p>
            <a:pPr algn="ctr"/>
            <a:r>
              <a:rPr lang="ru-RU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 сети интернет-1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218" name="Picture 2" descr="C:\Users\садик\Downloads\Тувышкина Альбина Владимировна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980728"/>
            <a:ext cx="3886091" cy="56132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uprostim.com/wp-content/uploads/2021/03/image016-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1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7. Позитивные результаты  работа  с воспитанниками</a:t>
            </a:r>
            <a:endParaRPr lang="ru-RU" sz="2000" dirty="0">
              <a:solidFill>
                <a:srgbClr val="FFFF00"/>
              </a:solidFill>
            </a:endParaRPr>
          </a:p>
        </p:txBody>
      </p:sp>
      <p:pic>
        <p:nvPicPr>
          <p:cNvPr id="4" name="Picture 2" descr="C:\Users\садик\Documents\Scanned Documents\Справки.jpeg"/>
          <p:cNvPicPr>
            <a:picLocks noChangeAspect="1" noChangeArrowheads="1"/>
          </p:cNvPicPr>
          <p:nvPr/>
        </p:nvPicPr>
        <p:blipFill>
          <a:blip r:embed="rId3" cstate="print"/>
          <a:srcRect t="1458" r="2672"/>
          <a:stretch>
            <a:fillRect/>
          </a:stretch>
        </p:blipFill>
        <p:spPr bwMode="auto">
          <a:xfrm>
            <a:off x="0" y="476672"/>
            <a:ext cx="4355976" cy="6381328"/>
          </a:xfrm>
          <a:prstGeom prst="rect">
            <a:avLst/>
          </a:prstGeom>
          <a:noFill/>
        </p:spPr>
      </p:pic>
      <p:pic>
        <p:nvPicPr>
          <p:cNvPr id="2050" name="Picture 2" descr="C:\Users\садик\Documents\Scanned Documents\Справки2.jpeg"/>
          <p:cNvPicPr>
            <a:picLocks noChangeAspect="1" noChangeArrowheads="1"/>
          </p:cNvPicPr>
          <p:nvPr/>
        </p:nvPicPr>
        <p:blipFill>
          <a:blip r:embed="rId4" cstate="print"/>
          <a:srcRect t="784" r="3618" b="1458"/>
          <a:stretch>
            <a:fillRect/>
          </a:stretch>
        </p:blipFill>
        <p:spPr bwMode="auto">
          <a:xfrm>
            <a:off x="4499992" y="476672"/>
            <a:ext cx="4401918" cy="6381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uprostim.com/wp-content/uploads/2021/03/image016-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садик\Documents\Scanned Documents\Справки3.jpeg"/>
          <p:cNvPicPr>
            <a:picLocks noChangeAspect="1" noChangeArrowheads="1"/>
          </p:cNvPicPr>
          <p:nvPr/>
        </p:nvPicPr>
        <p:blipFill>
          <a:blip r:embed="rId3" cstate="print"/>
          <a:srcRect t="1458" r="2672"/>
          <a:stretch>
            <a:fillRect/>
          </a:stretch>
        </p:blipFill>
        <p:spPr bwMode="auto">
          <a:xfrm>
            <a:off x="1" y="332656"/>
            <a:ext cx="4499992" cy="6359766"/>
          </a:xfrm>
          <a:prstGeom prst="rect">
            <a:avLst/>
          </a:prstGeom>
          <a:noFill/>
        </p:spPr>
      </p:pic>
      <p:pic>
        <p:nvPicPr>
          <p:cNvPr id="2" name="Picture 4" descr="C:\Users\садик\Documents\Scanned Documents\Справки4.jpeg"/>
          <p:cNvPicPr>
            <a:picLocks noChangeAspect="1" noChangeArrowheads="1"/>
          </p:cNvPicPr>
          <p:nvPr/>
        </p:nvPicPr>
        <p:blipFill>
          <a:blip r:embed="rId4" cstate="print"/>
          <a:srcRect l="1725" t="2132" r="2672" b="1458"/>
          <a:stretch>
            <a:fillRect/>
          </a:stretch>
        </p:blipFill>
        <p:spPr bwMode="auto">
          <a:xfrm>
            <a:off x="4572000" y="332656"/>
            <a:ext cx="4572000" cy="63294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uprostim.com/wp-content/uploads/2021/03/image016-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1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8. Качество  взаимодействия  с родителями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3074" name="Picture 2" descr="C:\Users\садик\Documents\Scanned Documents\Справки5.jpeg"/>
          <p:cNvPicPr>
            <a:picLocks noChangeAspect="1" noChangeArrowheads="1"/>
          </p:cNvPicPr>
          <p:nvPr/>
        </p:nvPicPr>
        <p:blipFill>
          <a:blip r:embed="rId3" cstate="print"/>
          <a:srcRect r="3904" b="2353"/>
          <a:stretch>
            <a:fillRect/>
          </a:stretch>
        </p:blipFill>
        <p:spPr bwMode="auto">
          <a:xfrm>
            <a:off x="-2" y="476672"/>
            <a:ext cx="4355977" cy="6120680"/>
          </a:xfrm>
          <a:prstGeom prst="rect">
            <a:avLst/>
          </a:prstGeom>
          <a:noFill/>
        </p:spPr>
      </p:pic>
      <p:pic>
        <p:nvPicPr>
          <p:cNvPr id="3075" name="Picture 3" descr="C:\Users\садик\Documents\Scanned Documents\Справки6.jpeg"/>
          <p:cNvPicPr>
            <a:picLocks noChangeAspect="1" noChangeArrowheads="1"/>
          </p:cNvPicPr>
          <p:nvPr/>
        </p:nvPicPr>
        <p:blipFill>
          <a:blip r:embed="rId4" cstate="print"/>
          <a:srcRect t="784" r="4565" b="2133"/>
          <a:stretch>
            <a:fillRect/>
          </a:stretch>
        </p:blipFill>
        <p:spPr bwMode="auto">
          <a:xfrm>
            <a:off x="4427984" y="476672"/>
            <a:ext cx="4469983" cy="612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uprostim.com/wp-content/uploads/2021/03/image016-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садик\Documents\Scanned Documents\Справки7.jpeg"/>
          <p:cNvPicPr>
            <a:picLocks noChangeAspect="1" noChangeArrowheads="1"/>
          </p:cNvPicPr>
          <p:nvPr/>
        </p:nvPicPr>
        <p:blipFill>
          <a:blip r:embed="rId3" cstate="print"/>
          <a:srcRect t="784" r="3618"/>
          <a:stretch>
            <a:fillRect/>
          </a:stretch>
        </p:blipFill>
        <p:spPr bwMode="auto">
          <a:xfrm>
            <a:off x="2267744" y="5482"/>
            <a:ext cx="4741273" cy="68525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uprostim.com/wp-content/uploads/2021/03/image016-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9. Работа с  детьми из социально-неблагополучных семей</a:t>
            </a:r>
            <a:endParaRPr lang="ru-RU" sz="2000" dirty="0">
              <a:solidFill>
                <a:srgbClr val="FFFF00"/>
              </a:solidFill>
            </a:endParaRPr>
          </a:p>
        </p:txBody>
      </p:sp>
      <p:pic>
        <p:nvPicPr>
          <p:cNvPr id="6146" name="Picture 2" descr="C:\Users\садик\Documents\Scanned Documents\Справки9.jpeg"/>
          <p:cNvPicPr>
            <a:picLocks noChangeAspect="1" noChangeArrowheads="1"/>
          </p:cNvPicPr>
          <p:nvPr/>
        </p:nvPicPr>
        <p:blipFill>
          <a:blip r:embed="rId3" cstate="print"/>
          <a:srcRect r="2933"/>
          <a:stretch>
            <a:fillRect/>
          </a:stretch>
        </p:blipFill>
        <p:spPr bwMode="auto">
          <a:xfrm>
            <a:off x="2195736" y="476672"/>
            <a:ext cx="4392488" cy="61405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uprostim.com/wp-content/uploads/2021/03/image016-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1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10. Участие  педагога  в профессиональных  конкурсах 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562" y="1687395"/>
            <a:ext cx="3547454" cy="4917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C:\Users\садик\Downloads\Диплом-5_page-0001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2842" y="1661995"/>
            <a:ext cx="3404191" cy="491716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86628" y="830998"/>
            <a:ext cx="8145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 сети интернет-1</a:t>
            </a:r>
          </a:p>
          <a:p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Республиканский уровень – 4</a:t>
            </a:r>
          </a:p>
          <a:p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Муниципальный уровень - 1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uprostim.com/wp-content/uploads/2021/03/image016-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5" name="Picture 3" descr="C:\Users\садик\Downloads\Тувышкина_Диплом_page-0001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4283968" cy="6054858"/>
          </a:xfrm>
          <a:prstGeom prst="rect">
            <a:avLst/>
          </a:prstGeom>
          <a:noFill/>
        </p:spPr>
      </p:pic>
      <p:pic>
        <p:nvPicPr>
          <p:cNvPr id="2050" name="Picture 2" descr="C:\Users\садик\Downloads\Тувышкина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32656"/>
            <a:ext cx="4499992" cy="6048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uprostim.com/wp-content/uploads/2021/03/image016-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садик\Downloads\сертификат Тувышкиной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41557"/>
            <a:ext cx="4392488" cy="6211779"/>
          </a:xfrm>
          <a:prstGeom prst="rect">
            <a:avLst/>
          </a:prstGeom>
          <a:noFill/>
        </p:spPr>
      </p:pic>
      <p:pic>
        <p:nvPicPr>
          <p:cNvPr id="6" name="Picture 2" descr="F:\Тувышкин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6211" y="260648"/>
            <a:ext cx="4377954" cy="6192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uprostim.com/wp-content/uploads/2021/03/image016-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260648"/>
            <a:ext cx="91440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 Black" pitchFamily="34" charset="0"/>
                <a:cs typeface="Times New Roman" panose="02020603050405020304" pitchFamily="18" charset="0"/>
              </a:rPr>
              <a:t>Педагогический опыт</a:t>
            </a:r>
            <a:r>
              <a:rPr lang="ru-RU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 Black" pitchFamily="34" charset="0"/>
                <a:cs typeface="Times New Roman" panose="02020603050405020304" pitchFamily="18" charset="0"/>
              </a:rPr>
              <a:t/>
            </a:r>
            <a:br>
              <a:rPr lang="ru-RU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 Black" pitchFamily="34" charset="0"/>
                <a:cs typeface="Times New Roman" panose="02020603050405020304" pitchFamily="18" charset="0"/>
              </a:rPr>
            </a:br>
            <a:r>
              <a:rPr lang="ru-RU" i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 Black" pitchFamily="34" charset="0"/>
                <a:cs typeface="Times New Roman" panose="02020603050405020304" pitchFamily="18" charset="0"/>
              </a:rPr>
              <a:t>по теме</a:t>
            </a:r>
            <a:r>
              <a:rPr lang="ru-RU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r>
              <a:rPr lang="ru-RU" b="1" dirty="0" smtClean="0">
                <a:latin typeface="Arial Black" pitchFamily="34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latin typeface="Arial Black" pitchFamily="34" charset="0"/>
              </a:rPr>
              <a:t>Изоэкология</a:t>
            </a:r>
            <a:r>
              <a:rPr lang="ru-RU" b="1" dirty="0" smtClean="0">
                <a:latin typeface="Arial Black" pitchFamily="34" charset="0"/>
              </a:rPr>
              <a:t> как метод развития творческих способностей на занятиях экологического цикла</a:t>
            </a:r>
            <a:r>
              <a:rPr lang="ru-RU" b="1" dirty="0" smtClean="0">
                <a:latin typeface="Arial Black" pitchFamily="34" charset="0"/>
                <a:cs typeface="Times New Roman" panose="02020603050405020304" pitchFamily="18" charset="0"/>
              </a:rPr>
              <a:t>» </a:t>
            </a:r>
          </a:p>
          <a:p>
            <a:pPr algn="ctr"/>
            <a:r>
              <a:rPr lang="ru-RU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 на сайте:</a:t>
            </a:r>
            <a:r>
              <a:rPr lang="en-US" sz="1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https://ds11ruz.schoolrm.ru/sveden/employees/19256/545228/</a:t>
            </a:r>
            <a:endParaRPr lang="ru-RU" sz="16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Антиплагиат</a:t>
            </a:r>
            <a:r>
              <a:rPr lang="ru-RU" sz="1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–78.12%</a:t>
            </a:r>
          </a:p>
        </p:txBody>
      </p:sp>
      <p:pic>
        <p:nvPicPr>
          <p:cNvPr id="1026" name="Picture 2" descr="C:\Users\садик\Pictures\ТувышкинаА.В.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988841"/>
            <a:ext cx="8279798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uprostim.com/wp-content/uploads/2021/03/image016-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11. Награды и поощрения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3074" name="Picture 2" descr="F:\blagodarnost_pedagogu_uchastni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395" y="476672"/>
            <a:ext cx="4349775" cy="6120680"/>
          </a:xfrm>
          <a:prstGeom prst="rect">
            <a:avLst/>
          </a:prstGeom>
          <a:noFill/>
        </p:spPr>
      </p:pic>
      <p:pic>
        <p:nvPicPr>
          <p:cNvPr id="3075" name="Picture 3" descr="F:\SCX-3200_20220630_123038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448649"/>
            <a:ext cx="4348612" cy="61487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uprostim.com/wp-content/uploads/2021/03/image016-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Users\садик\Downloads\БП Тувышкиной Альбине Владимировне и Карасева_page-0001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0"/>
            <a:ext cx="4488255" cy="6347210"/>
          </a:xfrm>
          <a:prstGeom prst="rect">
            <a:avLst/>
          </a:prstGeom>
          <a:noFill/>
        </p:spPr>
      </p:pic>
      <p:pic>
        <p:nvPicPr>
          <p:cNvPr id="5123" name="Picture 3" descr="C:\Users\садик\Documents\Scanned Documents\Тув5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1999" y="188640"/>
            <a:ext cx="4572001" cy="6419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uprostim.com/wp-content/uploads/2021/03/image016-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5362" name="Picture 2" descr="C:\Users\садик\Documents\Scanned Documents\Тув13.jpeg"/>
          <p:cNvPicPr>
            <a:picLocks noChangeAspect="1" noChangeArrowheads="1"/>
          </p:cNvPicPr>
          <p:nvPr/>
        </p:nvPicPr>
        <p:blipFill>
          <a:blip r:embed="rId3" cstate="print"/>
          <a:srcRect t="1297" r="3465"/>
          <a:stretch>
            <a:fillRect/>
          </a:stretch>
        </p:blipFill>
        <p:spPr bwMode="auto">
          <a:xfrm>
            <a:off x="0" y="188640"/>
            <a:ext cx="4512927" cy="6220752"/>
          </a:xfrm>
          <a:prstGeom prst="rect">
            <a:avLst/>
          </a:prstGeom>
          <a:noFill/>
        </p:spPr>
      </p:pic>
      <p:pic>
        <p:nvPicPr>
          <p:cNvPr id="15363" name="Picture 3" descr="C:\Users\садик\Documents\Scanned Documents\Тув15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1291" y="188641"/>
            <a:ext cx="4612709" cy="6292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uprostim.com/wp-content/uploads/2021/03/image016-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6777" y="0"/>
            <a:ext cx="9240777" cy="6858000"/>
          </a:xfrm>
          <a:prstGeom prst="rect">
            <a:avLst/>
          </a:prstGeom>
          <a:noFill/>
        </p:spPr>
      </p:pic>
      <p:pic>
        <p:nvPicPr>
          <p:cNvPr id="17410" name="Picture 2" descr="C:\Users\садик\Documents\Scanned Documents\Тув1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03581" y="0"/>
            <a:ext cx="4698945" cy="6597352"/>
          </a:xfrm>
          <a:prstGeom prst="rect">
            <a:avLst/>
          </a:prstGeom>
          <a:noFill/>
        </p:spPr>
      </p:pic>
      <p:pic>
        <p:nvPicPr>
          <p:cNvPr id="1026" name="Picture 2" descr="https://upload2.schoolrm.ru/resize_cache/2684073/c3bed4c46e3bebf9034448fed65e7b8e/iblock/44b/44b0ccf3e657391702509aee74df88d3/Tuv17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59"/>
          <a:stretch>
            <a:fillRect/>
          </a:stretch>
        </p:blipFill>
        <p:spPr bwMode="auto">
          <a:xfrm>
            <a:off x="0" y="188640"/>
            <a:ext cx="4355976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uprostim.com/wp-content/uploads/2021/03/image016-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uprostim.com/wp-content/uploads/2021/03/image016-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8964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AutoNum type="arabicPeriod"/>
            </a:pPr>
            <a:r>
              <a:rPr lang="ru-RU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УЧАСТИЕ В ИННОВАЦИОННОЙ (ЭКСПЕРИМЕНТАЛЬНОЙ ) ДЕЯТЕЛЬНОСТИ</a:t>
            </a:r>
          </a:p>
          <a:p>
            <a:pPr marL="342900" indent="-342900" algn="ctr"/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Республиканский уровень - 1</a:t>
            </a:r>
            <a:endParaRPr lang="ru-RU" dirty="0"/>
          </a:p>
        </p:txBody>
      </p:sp>
      <p:pic>
        <p:nvPicPr>
          <p:cNvPr id="4" name="Рисунок 3" descr="Prikaz_Opornye_ploschadki_00001.jpg"/>
          <p:cNvPicPr>
            <a:picLocks noChangeAspect="1"/>
          </p:cNvPicPr>
          <p:nvPr/>
        </p:nvPicPr>
        <p:blipFill>
          <a:blip r:embed="rId3" cstate="email">
            <a:lum/>
          </a:blip>
          <a:srcRect t="5212"/>
          <a:stretch>
            <a:fillRect/>
          </a:stretch>
        </p:blipFill>
        <p:spPr>
          <a:xfrm>
            <a:off x="251520" y="1052736"/>
            <a:ext cx="3852020" cy="51571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Prikaz_Opornye_ploschadki_00002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788024" y="1052736"/>
            <a:ext cx="3881688" cy="50968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uprostim.com/wp-content/uploads/2021/03/image016-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Prikaz_Opornye_ploschadki_00006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4571999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Prikaz_Opornye_ploschadki_00007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499992" y="0"/>
            <a:ext cx="4644008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uprostim.com/wp-content/uploads/2021/03/image016-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садик\Documents\Scanned Documents\Тув19.jpeg"/>
          <p:cNvPicPr>
            <a:picLocks noChangeAspect="1" noChangeArrowheads="1"/>
          </p:cNvPicPr>
          <p:nvPr/>
        </p:nvPicPr>
        <p:blipFill>
          <a:blip r:embed="rId3" cstate="print"/>
          <a:srcRect t="1171" r="2997"/>
          <a:stretch>
            <a:fillRect/>
          </a:stretch>
        </p:blipFill>
        <p:spPr bwMode="auto">
          <a:xfrm>
            <a:off x="2339752" y="404664"/>
            <a:ext cx="4248472" cy="60771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uprostim.com/wp-content/uploads/2021/03/image016-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:\Users\садик\Documents\Scanned Documents\Тув20.jpeg"/>
          <p:cNvPicPr>
            <a:picLocks noChangeAspect="1" noChangeArrowheads="1"/>
          </p:cNvPicPr>
          <p:nvPr/>
        </p:nvPicPr>
        <p:blipFill>
          <a:blip r:embed="rId3" cstate="print"/>
          <a:srcRect l="1357" t="1701" r="2831"/>
          <a:stretch>
            <a:fillRect/>
          </a:stretch>
        </p:blipFill>
        <p:spPr bwMode="auto">
          <a:xfrm>
            <a:off x="0" y="332656"/>
            <a:ext cx="4449558" cy="6525344"/>
          </a:xfrm>
          <a:prstGeom prst="rect">
            <a:avLst/>
          </a:prstGeom>
          <a:noFill/>
        </p:spPr>
      </p:pic>
      <p:pic>
        <p:nvPicPr>
          <p:cNvPr id="3075" name="Picture 3" descr="C:\Users\садик\Documents\Scanned Documents\Тув21.jpeg"/>
          <p:cNvPicPr>
            <a:picLocks noChangeAspect="1" noChangeArrowheads="1"/>
          </p:cNvPicPr>
          <p:nvPr/>
        </p:nvPicPr>
        <p:blipFill>
          <a:blip r:embed="rId4" cstate="print"/>
          <a:srcRect t="110" r="1725"/>
          <a:stretch>
            <a:fillRect/>
          </a:stretch>
        </p:blipFill>
        <p:spPr bwMode="auto">
          <a:xfrm>
            <a:off x="4572001" y="332655"/>
            <a:ext cx="4572000" cy="65246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uprostim.com/wp-content/uploads/2021/03/image016-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4" descr="C:\Users\садик\Documents\Scanned Documents\Порт2.jpe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t="2133" r="3618" b="3481"/>
          <a:stretch>
            <a:fillRect/>
          </a:stretch>
        </p:blipFill>
        <p:spPr bwMode="auto">
          <a:xfrm>
            <a:off x="4572000" y="332656"/>
            <a:ext cx="4427984" cy="6088215"/>
          </a:xfrm>
          <a:prstGeom prst="rect">
            <a:avLst/>
          </a:prstGeom>
          <a:noFill/>
        </p:spPr>
      </p:pic>
      <p:pic>
        <p:nvPicPr>
          <p:cNvPr id="1029" name="Picture 5" descr="C:\Users\садик\Documents\Scanned Documents\Порт3.jpe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r="2097" b="1163"/>
          <a:stretch>
            <a:fillRect/>
          </a:stretch>
        </p:blipFill>
        <p:spPr bwMode="auto">
          <a:xfrm>
            <a:off x="0" y="332656"/>
            <a:ext cx="4499992" cy="612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uprostim.com/wp-content/uploads/2021/03/image016-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67544" y="188641"/>
            <a:ext cx="842493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2. Наличие публикаций</a:t>
            </a:r>
          </a:p>
          <a:p>
            <a:pPr algn="ctr"/>
            <a:endParaRPr lang="ru-RU" sz="1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РОССИЙСКИЙ УРОВЕНЬ-1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</a:br>
            <a:endParaRPr lang="ru-RU" dirty="0"/>
          </a:p>
        </p:txBody>
      </p:sp>
      <p:pic>
        <p:nvPicPr>
          <p:cNvPr id="1026" name="Picture 2" descr="C:\Users\67C7~1\AppData\Local\Temp\Rar$DIa6424.18478\368574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12776"/>
            <a:ext cx="2712125" cy="3833253"/>
          </a:xfrm>
          <a:prstGeom prst="rect">
            <a:avLst/>
          </a:prstGeom>
          <a:noFill/>
        </p:spPr>
      </p:pic>
      <p:pic>
        <p:nvPicPr>
          <p:cNvPr id="2" name="Picture 4" descr="C:\Users\67C7~1\AppData\Local\Temp\Rar$DIa6192.40004\368574_23-2023_CQ (1)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196752"/>
            <a:ext cx="2422698" cy="3424184"/>
          </a:xfrm>
          <a:prstGeom prst="rect">
            <a:avLst/>
          </a:prstGeom>
          <a:noFill/>
        </p:spPr>
      </p:pic>
      <p:pic>
        <p:nvPicPr>
          <p:cNvPr id="1027" name="Picture 3" descr="C:\Users\67C7~1\AppData\Local\Temp\Rar$DIa6192.28750\368574_23-2023_CQ (1)_page-00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3212976"/>
            <a:ext cx="2448272" cy="3460330"/>
          </a:xfrm>
          <a:prstGeom prst="rect">
            <a:avLst/>
          </a:prstGeom>
          <a:noFill/>
        </p:spPr>
      </p:pic>
      <p:pic>
        <p:nvPicPr>
          <p:cNvPr id="1029" name="Picture 5" descr="C:\Users\67C7~1\AppData\Local\Temp\Rar$DIa6192.2905\368574_23-2023_CQ (1)_page-00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6947" y="2996952"/>
            <a:ext cx="2477053" cy="35010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1014</TotalTime>
  <Words>381</Words>
  <Application>Microsoft Office PowerPoint</Application>
  <PresentationFormat>Экран (4:3)</PresentationFormat>
  <Paragraphs>56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садик</dc:creator>
  <cp:lastModifiedBy>садик</cp:lastModifiedBy>
  <cp:revision>33</cp:revision>
  <dcterms:created xsi:type="dcterms:W3CDTF">2023-09-15T12:11:18Z</dcterms:created>
  <dcterms:modified xsi:type="dcterms:W3CDTF">2023-11-01T06:45:16Z</dcterms:modified>
</cp:coreProperties>
</file>