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80" r:id="rId3"/>
    <p:sldId id="282" r:id="rId4"/>
    <p:sldId id="318" r:id="rId5"/>
    <p:sldId id="324" r:id="rId6"/>
    <p:sldId id="263" r:id="rId7"/>
    <p:sldId id="319" r:id="rId8"/>
    <p:sldId id="325" r:id="rId9"/>
    <p:sldId id="320" r:id="rId10"/>
    <p:sldId id="326" r:id="rId11"/>
    <p:sldId id="327" r:id="rId12"/>
    <p:sldId id="328" r:id="rId13"/>
    <p:sldId id="311" r:id="rId14"/>
    <p:sldId id="283" r:id="rId15"/>
    <p:sldId id="284" r:id="rId16"/>
    <p:sldId id="313" r:id="rId17"/>
    <p:sldId id="286" r:id="rId18"/>
    <p:sldId id="322" r:id="rId19"/>
    <p:sldId id="321" r:id="rId20"/>
    <p:sldId id="312" r:id="rId21"/>
    <p:sldId id="287" r:id="rId22"/>
    <p:sldId id="316" r:id="rId23"/>
    <p:sldId id="291" r:id="rId24"/>
    <p:sldId id="31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0070C0"/>
    <a:srgbClr val="1A0981"/>
    <a:srgbClr val="002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709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82512B0-575F-4575-96F8-3ED5E608659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B8ABC7F-79B6-4822-9933-C0AA57B67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ode/5780617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0"/>
            <a:ext cx="77768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Министерство образования Республики Мордовия</a:t>
            </a:r>
          </a:p>
          <a:p>
            <a:pPr algn="ctr"/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597168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       </a:t>
            </a:r>
            <a:r>
              <a:rPr lang="ru-RU" sz="1600" b="1" dirty="0">
                <a:solidFill>
                  <a:schemeClr val="bg1"/>
                </a:solidFill>
              </a:rPr>
              <a:t>ПОРТФОЛИО</a:t>
            </a:r>
          </a:p>
          <a:p>
            <a:r>
              <a:rPr lang="ru-RU" sz="4000" b="1" dirty="0">
                <a:solidFill>
                  <a:srgbClr val="000099"/>
                </a:solidFill>
              </a:rPr>
              <a:t>   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764705"/>
            <a:ext cx="5400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99"/>
                </a:solidFill>
              </a:rPr>
              <a:t>                                 </a:t>
            </a:r>
          </a:p>
          <a:p>
            <a:pPr algn="just"/>
            <a:r>
              <a:rPr lang="ru-RU" b="1" i="1" dirty="0">
                <a:solidFill>
                  <a:srgbClr val="000099"/>
                </a:solidFill>
              </a:rPr>
              <a:t>        </a:t>
            </a:r>
          </a:p>
          <a:p>
            <a:pPr algn="just"/>
            <a:r>
              <a:rPr lang="ru-RU" b="1" i="1" dirty="0">
                <a:solidFill>
                  <a:srgbClr val="000099"/>
                </a:solidFill>
              </a:rPr>
              <a:t> Демкин Александр Алексеевич</a:t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>
                <a:solidFill>
                  <a:srgbClr val="000099"/>
                </a:solidFill>
              </a:rPr>
              <a:t>тренер-преподаватель МБУДО </a:t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>
                <a:solidFill>
                  <a:srgbClr val="000099"/>
                </a:solidFill>
              </a:rPr>
              <a:t>«Ичалковская ДЮСШ» </a:t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 err="1">
                <a:solidFill>
                  <a:srgbClr val="000099"/>
                </a:solidFill>
              </a:rPr>
              <a:t>Ичалковского</a:t>
            </a:r>
            <a:r>
              <a:rPr lang="ru-RU" b="1" i="1" dirty="0">
                <a:solidFill>
                  <a:srgbClr val="000099"/>
                </a:solidFill>
              </a:rPr>
              <a:t> муниципального района </a:t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>
                <a:solidFill>
                  <a:srgbClr val="000099"/>
                </a:solidFill>
              </a:rPr>
              <a:t>Республики Мордовия</a:t>
            </a:r>
          </a:p>
          <a:p>
            <a:pPr algn="just">
              <a:buNone/>
            </a:pPr>
            <a:endParaRPr lang="ru-RU" sz="1400" b="1" u="sng" dirty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sz="1400" b="1" u="sng" dirty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sz="1400" b="1" u="sng" dirty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sz="1400" b="1" u="sng" dirty="0">
              <a:solidFill>
                <a:schemeClr val="tx2"/>
              </a:solidFill>
            </a:endParaRPr>
          </a:p>
          <a:p>
            <a:pPr algn="just">
              <a:buNone/>
            </a:pPr>
            <a:endParaRPr lang="ru-RU" sz="1400" b="1" u="sng" dirty="0">
              <a:solidFill>
                <a:schemeClr val="tx2"/>
              </a:solidFill>
            </a:endParaRPr>
          </a:p>
          <a:p>
            <a:pPr algn="ctr"/>
            <a:endParaRPr lang="ru-RU" sz="2400" b="1" i="1" dirty="0">
              <a:solidFill>
                <a:srgbClr val="000099"/>
              </a:solidFill>
            </a:endParaRPr>
          </a:p>
          <a:p>
            <a:pPr algn="ctr"/>
            <a:endParaRPr lang="ru-RU" sz="2400" b="1" i="1" dirty="0">
              <a:solidFill>
                <a:srgbClr val="000099"/>
              </a:solidFill>
            </a:endParaRPr>
          </a:p>
          <a:p>
            <a:pPr algn="ctr"/>
            <a:endParaRPr lang="ru-RU" sz="2400" b="1" dirty="0"/>
          </a:p>
        </p:txBody>
      </p:sp>
      <p:pic>
        <p:nvPicPr>
          <p:cNvPr id="28674" name="Picture 2" descr="https://sun9-76.userapi.com/c4309/u48374889/-6/z_12c03a03.jpg"/>
          <p:cNvPicPr>
            <a:picLocks noChangeAspect="1" noChangeArrowheads="1"/>
          </p:cNvPicPr>
          <p:nvPr/>
        </p:nvPicPr>
        <p:blipFill>
          <a:blip r:embed="rId2" cstate="print"/>
          <a:srcRect l="21983" t="14462" r="16987" b="34597"/>
          <a:stretch>
            <a:fillRect/>
          </a:stretch>
        </p:blipFill>
        <p:spPr bwMode="auto">
          <a:xfrm>
            <a:off x="107504" y="476672"/>
            <a:ext cx="3170439" cy="35283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3568" y="4293096"/>
            <a:ext cx="6840760" cy="252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1400" b="1" u="sng" dirty="0">
                <a:solidFill>
                  <a:schemeClr val="tx2"/>
                </a:solidFill>
              </a:rPr>
              <a:t>Дата рождения</a:t>
            </a:r>
            <a:r>
              <a:rPr lang="ru-RU" sz="1400" b="1" dirty="0">
                <a:solidFill>
                  <a:schemeClr val="tx2"/>
                </a:solidFill>
              </a:rPr>
              <a:t>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23.08.1986 г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4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 образование: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dirty="0">
                <a:latin typeface="Times New Roman" pitchFamily="18" charset="0"/>
              </a:rPr>
              <a:t>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1400" dirty="0" err="1">
                <a:latin typeface="Times New Roman" pitchFamily="18" charset="0"/>
              </a:rPr>
              <a:t>Евсевьева</a:t>
            </a:r>
            <a:r>
              <a:rPr lang="ru-RU" sz="1400" dirty="0">
                <a:latin typeface="Times New Roman" pitchFamily="18" charset="0"/>
              </a:rPr>
              <a:t>»  специальность: «Физическая культура с дополнительной специальностью безопасность жизнедеятельности»</a:t>
            </a:r>
            <a:endParaRPr lang="ru-RU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lvl="0" indent="-2286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Педагогический стаж: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 лет</a:t>
            </a:r>
          </a:p>
          <a:p>
            <a:pPr marL="228600" lvl="0" indent="-2286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 лет</a:t>
            </a:r>
          </a:p>
          <a:p>
            <a:pPr marL="228600" lvl="0" indent="-228600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1400" b="1" i="1" dirty="0">
              <a:solidFill>
                <a:srgbClr val="000099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D678FD-BD6A-4E7A-BD47-A2D7D04B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4714107" cy="360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85D8EF-B2B2-413A-8410-26CD1DF82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51710"/>
            <a:ext cx="5065668" cy="378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0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E916E-9598-4A25-AB60-09341447C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0532"/>
            <a:ext cx="4032448" cy="5756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FDD2A9-6681-4A1E-B7CE-F64620113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21118"/>
            <a:ext cx="4248472" cy="57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B976A0-B3C0-4F25-B2C3-60C7C2A96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8944"/>
            <a:ext cx="4104456" cy="61590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92696"/>
            <a:ext cx="4420796" cy="643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230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83880" cy="105156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Наставничество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448784"/>
            <a:ext cx="28803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64174-328A-488C-81CD-9C5B079F4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4090" y="2312880"/>
            <a:ext cx="4536502" cy="28083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1372E6-2875-4538-845E-DE92E69AC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761" y="2312881"/>
            <a:ext cx="453650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584176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rgbClr val="C00000"/>
                </a:solidFill>
              </a:rPr>
            </a:b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ВЫПОЛНЕНИЕ   ВОСПИТАННИКАМИ  ТРЕБОВАНИЙ ДЛЯ ПРИСВОЕНИЯ  СПОРТИВНЫХ  ЗВАНИЙ И РАЗРЯДОВ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69297"/>
            <a:ext cx="308435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6212"/>
            <a:ext cx="31323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ПРОВЕДЕНИЕ МАСТЕР  КЛАССОВ, ОТКРЫТЫХ ЗАНЯТИЙ, МЕРОПРИЯТИЙ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AF4BE9B-2249-4345-AE18-3DF288863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/>
          <a:stretch>
            <a:fillRect/>
          </a:stretch>
        </p:blipFill>
        <p:spPr>
          <a:xfrm rot="5400000">
            <a:off x="-177458" y="1697738"/>
            <a:ext cx="5250126" cy="4392170"/>
          </a:xfrm>
        </p:spPr>
      </p:pic>
      <p:pic>
        <p:nvPicPr>
          <p:cNvPr id="4" name="Объект 7">
            <a:extLst>
              <a:ext uri="{FF2B5EF4-FFF2-40B4-BE49-F238E27FC236}">
                <a16:creationId xmlns:a16="http://schemas.microsoft.com/office/drawing/2014/main" id="{D18F1434-173A-4B36-ADD1-A7D68B53F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7791" y="1815745"/>
            <a:ext cx="5239831" cy="41793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032448" cy="554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4248472" cy="584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РЕЗУЛЬТАТЫ  УЧАСТИЯ  ВОСПИТАННИКОВ В ОФИЦИАЛЬНЫХ  СОРЕВНОВАНИЯХ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888432" cy="531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3722384" cy="536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032448" cy="600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548680"/>
            <a:ext cx="420580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9102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76672"/>
            <a:ext cx="368077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183880" cy="105156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Степень обеспечения повышения уровня подготовленности воспитанников</a:t>
            </a:r>
            <a:endParaRPr lang="ru-RU" sz="2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3632E-C23A-41BB-B203-8BDD41DF2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533" y="1819829"/>
            <a:ext cx="3832488" cy="28743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2822359" cy="386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340768"/>
            <a:ext cx="279390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1051560"/>
          </a:xfrm>
        </p:spPr>
        <p:txBody>
          <a:bodyPr>
            <a:normAutofit/>
          </a:bodyPr>
          <a:lstStyle/>
          <a:p>
            <a:r>
              <a:rPr lang="ru-RU" sz="2700" dirty="0"/>
              <a:t>СИСТЕМА ВЗАИМОДЕЙСТВИЯ С РОДИТЕЛЯМИ ВОСПИТАННИКОВ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888432" cy="493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82392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НАЛИЧИЕ ПУБЛИКАЦИЙ, АВТОРСКИХ ПРОГРАММ, МЕТОДИЧЕСКИХ ПОСОБИЙ, МЕТОДИЧЕСКИХ РЕКОМЕНДАЦИЙ.</a:t>
            </a:r>
            <a:br>
              <a:rPr lang="ru-RU" sz="2800" dirty="0">
                <a:solidFill>
                  <a:srgbClr val="A50021"/>
                </a:solidFill>
              </a:rPr>
            </a:br>
            <a:br>
              <a:rPr lang="ru-RU" sz="2800" dirty="0">
                <a:solidFill>
                  <a:srgbClr val="A50021"/>
                </a:solidFill>
              </a:rPr>
            </a:br>
            <a:br>
              <a:rPr lang="ru-RU" sz="2800" dirty="0">
                <a:solidFill>
                  <a:srgbClr val="A50021"/>
                </a:solidFill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20887"/>
            <a:ext cx="2952328" cy="415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923928" y="29969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https://nsportal.ru/node/5780617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Участие педагога в профессиональных конкурсах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9682"/>
            <a:ext cx="3544785" cy="501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64E7B85-50CC-4D17-BA7A-B344B300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43472"/>
            <a:ext cx="3544785" cy="501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НАГРАДЫ И ПООЩРЕНИЕ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2821950" cy="37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908720"/>
            <a:ext cx="2816878" cy="37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80928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7281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ОБЩЕТВЕННО  - ПЕДАГОГИЧЕСКАЯ АКТИВНОСТЬ ПЕДАГОГА: УЧАСТИЕ В ЭКСПЕРИМЕНТАЛЬНЫХ КОМИССИЯХ, ПЕДАГОГИЧЕСКИХ СООБЩЕСТВАХ, В ЖЮРИ КОНКУРСОВ</a:t>
            </a:r>
            <a:br>
              <a:rPr lang="ru-RU" sz="2400" dirty="0">
                <a:solidFill>
                  <a:srgbClr val="A50021"/>
                </a:solidFill>
              </a:rPr>
            </a:br>
            <a:endParaRPr lang="ru-RU" sz="2400" b="1" dirty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98C0C-1088-4BBE-938E-1EF3C8F40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9448" y="2621446"/>
            <a:ext cx="4841776" cy="36313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СОХРАННОСТЬ  КОНТИНГЕНТА  ВОСПИТАННИКОВ НА ЭТАПАХ СПОРТИВНОЙ ПОДГОТОВКИ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F140DE9-9E57-4BA2-8012-A38591510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500" y="2193108"/>
            <a:ext cx="4873030" cy="38884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999717" cy="586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409083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E975C-011C-4EBE-B361-EE02618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FB0FB-99B0-405A-90FA-526958431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Приказы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5BD693-0B65-4E13-98CC-22D031771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4256" y="1260440"/>
            <a:ext cx="6270144" cy="47026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CA2483-6B54-4B72-80F0-33281B776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807" y="1281445"/>
            <a:ext cx="6270144" cy="46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066800"/>
          </a:xfrm>
        </p:spPr>
        <p:txBody>
          <a:bodyPr>
            <a:noAutofit/>
          </a:bodyPr>
          <a:lstStyle/>
          <a:p>
            <a:pPr algn="ctr"/>
            <a:br>
              <a:rPr lang="ru-RU" sz="2000" dirty="0">
                <a:solidFill>
                  <a:srgbClr val="C00000"/>
                </a:solidFill>
              </a:rPr>
            </a:br>
            <a:br>
              <a:rPr lang="ru-RU" sz="2000" dirty="0">
                <a:solidFill>
                  <a:srgbClr val="C00000"/>
                </a:solidFill>
              </a:rPr>
            </a:b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РЕЗУЛЬТАТЫ  АНАЛИЗА  ТЕКУЩЕЙ  ДОКУМЕНТАЦИИ</a:t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F9385F-63B8-4488-892B-6EFD1D8CC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1673" y="1891710"/>
            <a:ext cx="5664629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88640"/>
            <a:ext cx="571305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865C09-D742-4173-8DA3-3499FF85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529" y="980728"/>
            <a:ext cx="4283968" cy="581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4E49D-A3E1-41EC-814F-F08B60A6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AA9600-945B-446A-A19B-097FB78C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67468-B5C9-4A9C-B5B3-28569ADA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642286" cy="3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D7C9D9-861A-44A8-AB2A-E010C32740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2303" y="3140968"/>
            <a:ext cx="5356740" cy="33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6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4704"/>
            <a:ext cx="447484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F4F8353-10FB-4CB9-BF73-32822910D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2440</TotalTime>
  <Words>188</Words>
  <Application>Microsoft Office PowerPoint</Application>
  <PresentationFormat>Экран (4:3)</PresentationFormat>
  <Paragraphs>33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Georgia</vt:lpstr>
      <vt:lpstr>Times New Roman</vt:lpstr>
      <vt:lpstr>Trebuchet MS</vt:lpstr>
      <vt:lpstr>Wingdings 2</vt:lpstr>
      <vt:lpstr>Городская</vt:lpstr>
      <vt:lpstr>Презентация PowerPoint</vt:lpstr>
      <vt:lpstr>Степень обеспечения повышения уровня подготовленности воспитанников</vt:lpstr>
      <vt:lpstr>СОХРАННОСТЬ  КОНТИНГЕНТА  ВОСПИТАННИКОВ НА ЭТАПАХ СПОРТИВНОЙ ПОДГОТОВКИ</vt:lpstr>
      <vt:lpstr>Презентация PowerPoint</vt:lpstr>
      <vt:lpstr>Презентация PowerPoint</vt:lpstr>
      <vt:lpstr>   РЕЗУЛЬТАТЫ  АНАЛИЗА  ТЕКУЩЕЙ  ДОКУМЕНТАЦИИ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  ВЫПОЛНЕНИЕ   ВОСПИТАННИКАМИ  ТРЕБОВАНИЙ ДЛЯ ПРИСВОЕНИЯ  СПОРТИВНЫХ  ЗВАНИЙ И РАЗРЯДОВ </vt:lpstr>
      <vt:lpstr>ПРОВЕДЕНИЕ МАСТЕР  КЛАССОВ, ОТКРЫТЫХ ЗАНЯТИЙ, МЕРОПРИЯТИЙ</vt:lpstr>
      <vt:lpstr>Презентация PowerPoint</vt:lpstr>
      <vt:lpstr>РЕЗУЛЬТАТЫ  УЧАСТИЯ  ВОСПИТАННИКОВ В ОФИЦИАЛЬНЫХ  СОРЕВНОВАНИЯХ</vt:lpstr>
      <vt:lpstr>Презентация PowerPoint</vt:lpstr>
      <vt:lpstr>Презентация PowerPoint</vt:lpstr>
      <vt:lpstr>СИСТЕМА ВЗАИМОДЕЙСТВИЯ С РОДИТЕЛЯМИ ВОСПИТАННИКОВ</vt:lpstr>
      <vt:lpstr>НАЛИЧИЕ ПУБЛИКАЦИЙ, АВТОРСКИХ ПРОГРАММ, МЕТОДИЧЕСКИХ ПОСОБИЙ, МЕТОДИЧЕСКИХ РЕКОМЕНДАЦИЙ.   </vt:lpstr>
      <vt:lpstr>Участие педагога в профессиональных конкурсах</vt:lpstr>
      <vt:lpstr>НАГРАДЫ И ПООЩРЕНИЕ</vt:lpstr>
      <vt:lpstr> ОБЩЕТВЕННО  - ПЕДАГОГИЧЕСКАЯ АКТИВНОСТЬ ПЕДАГОГА: УЧАСТИЕ В ЭКСПЕРИМЕНТАЛЬНЫХ КОМИССИЯХ, ПЕДАГОГИЧЕСКИХ СООБЩЕСТВАХ, В ЖЮРИ КОНКУРСОВ </vt:lpstr>
    </vt:vector>
  </TitlesOfParts>
  <Company>Папулевская школа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Admin</cp:lastModifiedBy>
  <cp:revision>223</cp:revision>
  <dcterms:created xsi:type="dcterms:W3CDTF">2014-01-30T10:39:07Z</dcterms:created>
  <dcterms:modified xsi:type="dcterms:W3CDTF">2022-11-28T05:30:50Z</dcterms:modified>
</cp:coreProperties>
</file>