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1"/>
  </p:sldMasterIdLst>
  <p:notesMasterIdLst>
    <p:notesMasterId r:id="rId18"/>
  </p:notesMasterIdLst>
  <p:sldIdLst>
    <p:sldId id="256" r:id="rId2"/>
    <p:sldId id="293" r:id="rId3"/>
    <p:sldId id="288" r:id="rId4"/>
    <p:sldId id="289" r:id="rId5"/>
    <p:sldId id="261" r:id="rId6"/>
    <p:sldId id="262" r:id="rId7"/>
    <p:sldId id="263" r:id="rId8"/>
    <p:sldId id="283" r:id="rId9"/>
    <p:sldId id="264" r:id="rId10"/>
    <p:sldId id="292" r:id="rId11"/>
    <p:sldId id="269" r:id="rId12"/>
    <p:sldId id="278" r:id="rId13"/>
    <p:sldId id="291" r:id="rId14"/>
    <p:sldId id="271" r:id="rId15"/>
    <p:sldId id="274" r:id="rId16"/>
    <p:sldId id="290" r:id="rId17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84" autoAdjust="0"/>
  </p:normalViewPr>
  <p:slideViewPr>
    <p:cSldViewPr>
      <p:cViewPr>
        <p:scale>
          <a:sx n="71" d="100"/>
          <a:sy n="71" d="100"/>
        </p:scale>
        <p:origin x="-11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7AD193-08B6-45B3-B929-B5D94C5BBCCA}" type="datetimeFigureOut">
              <a:rPr lang="ru-RU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CA81DC-0558-40B3-B401-6D0D0AA01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D28178-2A37-4C16-8BCC-A4902447A55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B82072-3E9F-44FA-BA2A-84DF10E3111C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F35B1-A77A-437C-AC1E-B71D452460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6371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41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893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37095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57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10107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983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EC1B40-E1BB-4261-99BD-748BF1BAB16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A14E4-EC5F-4F65-AFE2-A29327D666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30732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F9334E-D54E-4DB3-9270-93C0BDC50826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6141E-1663-450E-9C07-5F765D02D0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34181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EB339A-7A6B-4F9C-A843-FF79F03E227D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24D30-5C7D-4943-AD5B-A8F22741B1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56722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42C8C-C2E8-4A19-8BF3-B6CCD90732A1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7308C-A912-4AC2-94D8-8B7883B15C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14504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759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71948-FC4E-431F-A5C6-5F240569F21B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CCC29-4D89-4796-8AE8-709F3DC969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381940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D24BC-3A8B-4994-86FA-412B57FF796E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187F9-97B4-4F93-B110-7607BADC70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3214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8860F6-8126-44FB-AB80-DD5E4466638B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930D6F-24D1-4051-83E9-A93912D873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88995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35A81-E128-40A8-9232-151E4BA12383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235EA-5D07-4E88-A9F9-D6D6F9C493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2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957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B3054F6-D0BE-4E77-A921-C4E7A058EB18}" type="datetimeFigureOut">
              <a:rPr lang="ru-RU" smtClean="0"/>
              <a:pPr>
                <a:defRPr/>
              </a:pPr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A6C0D1C-D948-4412-A352-6E3513252D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851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115888"/>
            <a:ext cx="8439150" cy="720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300" b="1" i="1" dirty="0"/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4725144"/>
            <a:ext cx="7850188" cy="201696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Дата рождения: 09.03.1960.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Профессиональное образование: учитель физической культуры, </a:t>
            </a:r>
            <a:r>
              <a:rPr lang="ru-RU" sz="1900" dirty="0" err="1">
                <a:solidFill>
                  <a:schemeClr val="bg1"/>
                </a:solidFill>
              </a:rPr>
              <a:t>Ичалковский</a:t>
            </a:r>
            <a:r>
              <a:rPr lang="ru-RU" sz="1900" dirty="0">
                <a:solidFill>
                  <a:schemeClr val="bg1"/>
                </a:solidFill>
              </a:rPr>
              <a:t> педагогический колледж им. С. М. Кирова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Стаж педагогической работы: 16 год.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Общий трудовой стаж: 16 год.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Наличие квалификационной категории: высшая.</a:t>
            </a:r>
          </a:p>
          <a:p>
            <a:pPr>
              <a:lnSpc>
                <a:spcPct val="90000"/>
              </a:lnSpc>
              <a:defRPr/>
            </a:pPr>
            <a:r>
              <a:rPr lang="ru-RU" sz="1900" dirty="0">
                <a:solidFill>
                  <a:schemeClr val="bg1"/>
                </a:solidFill>
              </a:rPr>
              <a:t>Дата последней аттестации:20.02.2018 г Пр. № 143 МО РМ.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ru-RU" sz="1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3578225" y="1570967"/>
            <a:ext cx="51847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 i="1" dirty="0">
                <a:latin typeface="Cambria" pitchFamily="18" charset="0"/>
              </a:rPr>
              <a:t>ПОРТФОЛИО</a:t>
            </a:r>
          </a:p>
          <a:p>
            <a:pPr algn="ctr"/>
            <a:r>
              <a:rPr lang="ru-RU" dirty="0">
                <a:latin typeface="Cambria" pitchFamily="18" charset="0"/>
              </a:rPr>
              <a:t/>
            </a:r>
            <a:br>
              <a:rPr lang="ru-RU" dirty="0">
                <a:latin typeface="Cambria" pitchFamily="18" charset="0"/>
              </a:rPr>
            </a:br>
            <a:r>
              <a:rPr lang="ru-RU" b="1" dirty="0">
                <a:latin typeface="Cambria" pitchFamily="18" charset="0"/>
              </a:rPr>
              <a:t>Казакова Владимира Дмитриевича</a:t>
            </a:r>
            <a:r>
              <a:rPr lang="ru-RU" sz="2000" b="1" dirty="0">
                <a:latin typeface="Cambria" pitchFamily="18" charset="0"/>
              </a:rPr>
              <a:t>,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тренера-преподавателя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МБУ ДО</a:t>
            </a:r>
            <a:br>
              <a:rPr lang="ru-RU" sz="2000" b="1" dirty="0">
                <a:latin typeface="Cambria" pitchFamily="18" charset="0"/>
              </a:rPr>
            </a:br>
            <a:r>
              <a:rPr lang="ru-RU" sz="2000" b="1" dirty="0">
                <a:latin typeface="Cambria" pitchFamily="18" charset="0"/>
              </a:rPr>
              <a:t>«ДЮСШ»</a:t>
            </a:r>
            <a:r>
              <a:rPr lang="ru-RU" sz="2000" b="1" dirty="0"/>
              <a:t> Чамзинского муниципального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B466133-BA74-45E3-9DDB-4FD8B3589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" y="764704"/>
            <a:ext cx="3385073" cy="39604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Cambria" pitchFamily="18" charset="0"/>
              </a:rPr>
              <a:t>Результаты участия воспитанников в официальных соревнованиях</a:t>
            </a:r>
            <a:endParaRPr lang="ru-RU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5842" name="Picture 2" descr="C:\Users\Администратор\Downloads\Сканировать1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85794"/>
            <a:ext cx="4572000" cy="6072205"/>
          </a:xfrm>
          <a:prstGeom prst="rect">
            <a:avLst/>
          </a:prstGeom>
          <a:noFill/>
        </p:spPr>
      </p:pic>
      <p:pic>
        <p:nvPicPr>
          <p:cNvPr id="35843" name="Picture 3" descr="C:\Users\Администратор\Desktop\Сканировать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214810" cy="6072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323850" y="188913"/>
            <a:ext cx="8496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latin typeface="Cambria" pitchFamily="18" charset="0"/>
              </a:rPr>
              <a:t>Результаты участия воспитанников в официальных соревнованиях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500174"/>
            <a:ext cx="3417453" cy="4500594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29322" y="1357298"/>
            <a:ext cx="3214678" cy="450059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041776"/>
            <a:ext cx="3292755" cy="4816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3439714" cy="485776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14290"/>
            <a:ext cx="3686209" cy="471490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286124"/>
            <a:ext cx="3429024" cy="42052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28572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Система взаимодействия с родителями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Сканировать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4245910" cy="6072206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Сканировать1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794"/>
            <a:ext cx="4090766" cy="6072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214282" y="0"/>
            <a:ext cx="86883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Участие педагога в профессиональных конкурсах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121" name="Picture 1" descr="C:\Users\Администратор\Desktop\IMG-20221216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125527" cy="5500702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IMG-20221216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895" y="428604"/>
            <a:ext cx="4179105" cy="5572140"/>
          </a:xfrm>
          <a:prstGeom prst="rect">
            <a:avLst/>
          </a:prstGeom>
          <a:noFill/>
        </p:spPr>
      </p:pic>
      <p:pic>
        <p:nvPicPr>
          <p:cNvPr id="5123" name="Picture 3" descr="C:\Users\Администратор\Desktop\IMG-20221216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928802"/>
            <a:ext cx="3000378" cy="47625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Награды и поощрения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050" name="Picture 2" descr="C:\Users\Администратор\Desktop\IMG-20221215-WA000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640330" cy="6143644"/>
          </a:xfrm>
          <a:prstGeom prst="rect">
            <a:avLst/>
          </a:prstGeom>
          <a:noFill/>
        </p:spPr>
      </p:pic>
      <p:sp>
        <p:nvSpPr>
          <p:cNvPr id="4098" name="AutoShape 2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8" name="AutoShape 12" descr="IMG-20221215-WA00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 descr="C:\Users\Администратор\Downloads\IMG-20221215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93467" y="107137"/>
            <a:ext cx="3643316" cy="4857754"/>
          </a:xfrm>
          <a:prstGeom prst="rect">
            <a:avLst/>
          </a:prstGeom>
          <a:noFill/>
        </p:spPr>
      </p:pic>
      <p:pic>
        <p:nvPicPr>
          <p:cNvPr id="4110" name="Picture 14" descr="C:\Users\Администратор\Downloads\IMG-20221216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24334"/>
            <a:ext cx="2928958" cy="28336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14414" y="214291"/>
            <a:ext cx="6402467" cy="1000132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дминистратор\Desktop\IMG-20221215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42984"/>
            <a:ext cx="4857766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929618" cy="642918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Сканировать1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3333231" cy="5357850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ownloads\Сканировать1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00042"/>
            <a:ext cx="2857520" cy="5286412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ownloads\Сканировать1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00042"/>
            <a:ext cx="2928926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4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Степень обеспечения повышения уровня подготовленности воспитанников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Администратор\Desktop\Сканировать1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429156" cy="6215082"/>
          </a:xfrm>
          <a:prstGeom prst="rect">
            <a:avLst/>
          </a:prstGeom>
          <a:noFill/>
        </p:spPr>
      </p:pic>
      <p:pic>
        <p:nvPicPr>
          <p:cNvPr id="13314" name="Picture 2" descr="C:\Users\Администратор\Downloads\Сканировать1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63014" y="-23356"/>
            <a:ext cx="3214710" cy="4547260"/>
          </a:xfrm>
          <a:prstGeom prst="rect">
            <a:avLst/>
          </a:prstGeom>
          <a:noFill/>
        </p:spPr>
      </p:pic>
      <p:pic>
        <p:nvPicPr>
          <p:cNvPr id="13315" name="Picture 3" descr="C:\Users\Администратор\Downloads\Сканировать1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41865" y="2955866"/>
            <a:ext cx="3232229" cy="4572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Сохранность контингента воспитанников на этапах спортивной подготовки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C:\Users\Администратор\Desktop\Сканировать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96084"/>
            <a:ext cx="4429124" cy="5961916"/>
          </a:xfrm>
          <a:prstGeom prst="rect">
            <a:avLst/>
          </a:prstGeom>
          <a:noFill/>
        </p:spPr>
      </p:pic>
      <p:pic>
        <p:nvPicPr>
          <p:cNvPr id="12290" name="Picture 2" descr="C:\Users\Администратор\Desktop\Сканировать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254544" cy="6000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857356" y="0"/>
            <a:ext cx="5395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анализа текущей документации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Сканировать1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9" y="357166"/>
            <a:ext cx="5210232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673100" y="0"/>
            <a:ext cx="7416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Cambria" pitchFamily="18" charset="0"/>
              </a:rPr>
              <a:t>Наставничество</a:t>
            </a:r>
            <a:endParaRPr lang="ru-RU" sz="3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1265" name="Picture 1" descr="C:\Users\Администратор\Downloads\Казаков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1"/>
            <a:ext cx="4857784" cy="64308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250825" y="0"/>
            <a:ext cx="8497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ambria" pitchFamily="18" charset="0"/>
              </a:rPr>
              <a:t>Выполнение воспитанниками требований для присвоения спортивных разрядов и званий</a:t>
            </a:r>
            <a:endParaRPr lang="ru-RU" sz="20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41" name="Picture 1" descr="C:\Users\Администратор\Downloads\Сканировать1002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642918"/>
            <a:ext cx="4385650" cy="63576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Проведение, мастер классов, открытых занятий, мероприятий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4572032" cy="6500834"/>
          </a:xfrm>
          <a:prstGeom prst="rect">
            <a:avLst/>
          </a:prstGeom>
        </p:spPr>
      </p:pic>
      <p:pic>
        <p:nvPicPr>
          <p:cNvPr id="2050" name="Picture 2" descr="C:\Users\Администратор\Downloads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214810" cy="64293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63525" y="0"/>
            <a:ext cx="8497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Администратор\Downloads\Сканировать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642918"/>
            <a:ext cx="4848301" cy="62150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965</TotalTime>
  <Words>153</Words>
  <Application>Microsoft Office PowerPoint</Application>
  <PresentationFormat>Экран (4:3)</PresentationFormat>
  <Paragraphs>24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Сектор</vt:lpstr>
      <vt:lpstr>  Министерство образования РМ</vt:lpstr>
      <vt:lpstr>Представление педагогического опыта</vt:lpstr>
      <vt:lpstr>Степень обеспечения повышения уровня подготовленности воспитанников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Храмов</dc:creator>
  <cp:lastModifiedBy>Администратор</cp:lastModifiedBy>
  <cp:revision>113</cp:revision>
  <cp:lastPrinted>2017-11-24T05:35:50Z</cp:lastPrinted>
  <dcterms:created xsi:type="dcterms:W3CDTF">2015-08-17T13:31:03Z</dcterms:created>
  <dcterms:modified xsi:type="dcterms:W3CDTF">2022-12-16T13:29:39Z</dcterms:modified>
</cp:coreProperties>
</file>