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6" r:id="rId4"/>
    <p:sldId id="271" r:id="rId5"/>
    <p:sldId id="272" r:id="rId6"/>
    <p:sldId id="270" r:id="rId7"/>
    <p:sldId id="290" r:id="rId8"/>
    <p:sldId id="291" r:id="rId9"/>
    <p:sldId id="286" r:id="rId10"/>
    <p:sldId id="294" r:id="rId11"/>
    <p:sldId id="277" r:id="rId12"/>
    <p:sldId id="296" r:id="rId13"/>
    <p:sldId id="274" r:id="rId14"/>
    <p:sldId id="269" r:id="rId15"/>
    <p:sldId id="295" r:id="rId16"/>
    <p:sldId id="268" r:id="rId17"/>
    <p:sldId id="279" r:id="rId18"/>
    <p:sldId id="284" r:id="rId19"/>
    <p:sldId id="278" r:id="rId20"/>
    <p:sldId id="283" r:id="rId21"/>
    <p:sldId id="267" r:id="rId22"/>
    <p:sldId id="26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26E"/>
    <a:srgbClr val="80026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8593-2C62-4DBB-A4E7-CA74BE65E6C7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6E8B3-0733-4ED4-A3B2-A8B03CDF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574ddc402bf4315508245ab4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 rot="10800000">
            <a:off x="251520" y="1772816"/>
            <a:ext cx="6667500" cy="4562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0032" y="5589240"/>
            <a:ext cx="3877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В СТАРШЕЙ ГРУППЕ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5085184"/>
            <a:ext cx="1925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ВОСПИТАТЕЛИ: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СУЛЕЕВА Г.Н.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КУЗНЕЦОВА Н.А.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76672"/>
            <a:ext cx="80425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5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Профессии моей семьи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800265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9" name="Рисунок 8" descr="hello_html_m631b3924.pn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6300192" y="2348880"/>
            <a:ext cx="2646294" cy="3024336"/>
          </a:xfrm>
          <a:prstGeom prst="rect">
            <a:avLst/>
          </a:prstGeom>
        </p:spPr>
      </p:pic>
      <p:pic>
        <p:nvPicPr>
          <p:cNvPr id="10" name="Рисунок 9" descr="milicioner.pn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251520" y="1412776"/>
            <a:ext cx="2664296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1213_07510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9331" r="2751" b="7929"/>
          <a:stretch>
            <a:fillRect/>
          </a:stretch>
        </p:blipFill>
        <p:spPr>
          <a:xfrm>
            <a:off x="4528998" y="4653136"/>
            <a:ext cx="4615002" cy="22048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63480" y="332656"/>
            <a:ext cx="46805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«Назови профессию»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«Кому без них не обойтись»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«Что случилось, если бы не работал … » «Что делают этим предметом»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«четвёртый лишний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35699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Пазлы «Профессии»</a:t>
            </a:r>
          </a:p>
        </p:txBody>
      </p:sp>
      <p:pic>
        <p:nvPicPr>
          <p:cNvPr id="6" name="Рисунок 5" descr="IMG_20181213_17355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113" t="8001" r="-1"/>
          <a:stretch>
            <a:fillRect/>
          </a:stretch>
        </p:blipFill>
        <p:spPr>
          <a:xfrm>
            <a:off x="467544" y="1216398"/>
            <a:ext cx="3347864" cy="2434490"/>
          </a:xfrm>
          <a:prstGeom prst="rect">
            <a:avLst/>
          </a:prstGeom>
        </p:spPr>
      </p:pic>
      <p:pic>
        <p:nvPicPr>
          <p:cNvPr id="7" name="Рисунок 6" descr="IMG_20181213_17410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3776" t="4851" r="3538" b="8001"/>
          <a:stretch>
            <a:fillRect/>
          </a:stretch>
        </p:blipFill>
        <p:spPr>
          <a:xfrm>
            <a:off x="395536" y="4077072"/>
            <a:ext cx="3518040" cy="2780928"/>
          </a:xfrm>
          <a:prstGeom prst="rect">
            <a:avLst/>
          </a:prstGeom>
        </p:spPr>
      </p:pic>
      <p:pic>
        <p:nvPicPr>
          <p:cNvPr id="8" name="Рисунок 7" descr="IMG_20181207_155502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t="41600" r="14563"/>
          <a:stretch>
            <a:fillRect/>
          </a:stretch>
        </p:blipFill>
        <p:spPr>
          <a:xfrm>
            <a:off x="4572001" y="2093241"/>
            <a:ext cx="4572000" cy="2343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536" y="476672"/>
            <a:ext cx="3394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Дидактические игры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52" y="404664"/>
            <a:ext cx="4990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5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речевое развитие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800265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196752"/>
            <a:ext cx="428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Беседа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«Кем я хочу стать, когда вырасту?»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1844824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«Что мы знаем о профессиях?»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24744"/>
            <a:ext cx="57961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Чтение художественной литературы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В.Маяковский «Кем быть?»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Д.Родари «Чем пахнут ремесла?»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К.Чуковский «Айболит»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 Маршак «Откуда стол пришел», «Мы военные»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 Михалков «Дядя Степа — милиционер»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Б. Житков «Железная дорога»</a:t>
            </a:r>
          </a:p>
        </p:txBody>
      </p:sp>
      <p:pic>
        <p:nvPicPr>
          <p:cNvPr id="7" name="Рисунок 6" descr="IMG_20181217_16045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8263" t="32150" r="2751"/>
          <a:stretch>
            <a:fillRect/>
          </a:stretch>
        </p:blipFill>
        <p:spPr>
          <a:xfrm>
            <a:off x="2267744" y="3069606"/>
            <a:ext cx="6624736" cy="3788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81214_10220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36350" r="5113"/>
          <a:stretch>
            <a:fillRect/>
          </a:stretch>
        </p:blipFill>
        <p:spPr>
          <a:xfrm>
            <a:off x="4211960" y="4376702"/>
            <a:ext cx="4932040" cy="2481297"/>
          </a:xfrm>
          <a:prstGeom prst="rect">
            <a:avLst/>
          </a:prstGeom>
        </p:spPr>
      </p:pic>
      <p:pic>
        <p:nvPicPr>
          <p:cNvPr id="5" name="Рисунок 4" descr="IMG_20181214_10283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7713" t="44750" r="22438"/>
          <a:stretch>
            <a:fillRect/>
          </a:stretch>
        </p:blipFill>
        <p:spPr>
          <a:xfrm>
            <a:off x="0" y="3991644"/>
            <a:ext cx="4139952" cy="28663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996952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Составление рассказа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«кем работает моя мама»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IMG_20181210_16180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35300"/>
          <a:stretch>
            <a:fillRect/>
          </a:stretch>
        </p:blipFill>
        <p:spPr>
          <a:xfrm>
            <a:off x="3801813" y="1196752"/>
            <a:ext cx="5342187" cy="2592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47667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Куйгорож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Знакомит с профессиями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196752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стихи о труде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«Всё они на свете могут»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Загадки о профессиях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Пословицы о труде, мастерстве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708920"/>
            <a:ext cx="2843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развитие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мелкой моторики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3789040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Подвижные и малоподвижные игры </a:t>
            </a:r>
          </a:p>
        </p:txBody>
      </p:sp>
      <p:pic>
        <p:nvPicPr>
          <p:cNvPr id="6" name="Рисунок 5" descr="IMG_20170907_16143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-1" y="4149081"/>
            <a:ext cx="4824105" cy="2708920"/>
          </a:xfrm>
          <a:prstGeom prst="rect">
            <a:avLst/>
          </a:prstGeom>
        </p:spPr>
      </p:pic>
      <p:pic>
        <p:nvPicPr>
          <p:cNvPr id="8" name="Рисунок 7" descr="IMG_20181207_11140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6688" t="7929" r="9051"/>
          <a:stretch>
            <a:fillRect/>
          </a:stretch>
        </p:blipFill>
        <p:spPr>
          <a:xfrm>
            <a:off x="5004048" y="4317783"/>
            <a:ext cx="4139952" cy="2540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1340768"/>
            <a:ext cx="31683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«цветные автомобили»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«самолёты»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«Поезд»</a:t>
            </a:r>
          </a:p>
          <a:p>
            <a:endParaRPr lang="ru-RU" dirty="0"/>
          </a:p>
        </p:txBody>
      </p:sp>
      <p:pic>
        <p:nvPicPr>
          <p:cNvPr id="10" name="Рисунок 9" descr="IMG_20180810_10211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5113" t="19148" r="12988"/>
          <a:stretch>
            <a:fillRect/>
          </a:stretch>
        </p:blipFill>
        <p:spPr>
          <a:xfrm>
            <a:off x="4499991" y="1196752"/>
            <a:ext cx="4644009" cy="25744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47664" y="404664"/>
            <a:ext cx="6042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5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физическое развитие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800265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E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художественно – эстетическое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E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развитие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80026E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9" name="Рисунок 8" descr="IMG_20181213_12263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6526" b="17745"/>
          <a:stretch>
            <a:fillRect/>
          </a:stretch>
        </p:blipFill>
        <p:spPr>
          <a:xfrm>
            <a:off x="2051720" y="3842050"/>
            <a:ext cx="7092280" cy="3015950"/>
          </a:xfrm>
          <a:prstGeom prst="rect">
            <a:avLst/>
          </a:prstGeom>
        </p:spPr>
      </p:pic>
      <p:pic>
        <p:nvPicPr>
          <p:cNvPr id="10" name="Рисунок 9" descr="IMG_20180821_13473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9331" b="24757"/>
          <a:stretch>
            <a:fillRect/>
          </a:stretch>
        </p:blipFill>
        <p:spPr>
          <a:xfrm>
            <a:off x="0" y="1196752"/>
            <a:ext cx="6012160" cy="22252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3429000"/>
            <a:ext cx="24350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Аппликация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«автомобиль»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9852" y="2996952"/>
            <a:ext cx="39141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раскрашивание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«Все профессии важны»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81127_11120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3722"/>
          <a:stretch>
            <a:fillRect/>
          </a:stretch>
        </p:blipFill>
        <p:spPr>
          <a:xfrm>
            <a:off x="0" y="2828973"/>
            <a:ext cx="7452320" cy="4029027"/>
          </a:xfrm>
          <a:prstGeom prst="rect">
            <a:avLst/>
          </a:prstGeom>
        </p:spPr>
      </p:pic>
      <p:pic>
        <p:nvPicPr>
          <p:cNvPr id="3" name="Рисунок 2" descr="IMG_20181207_11252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7163" t="5124" r="31888"/>
          <a:stretch>
            <a:fillRect/>
          </a:stretch>
        </p:blipFill>
        <p:spPr>
          <a:xfrm>
            <a:off x="6191672" y="0"/>
            <a:ext cx="2952328" cy="3841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206084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«Помощники дворника»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2656"/>
            <a:ext cx="6228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5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социально-коммуникативное развитие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800265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476672"/>
            <a:ext cx="4361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сюжетно-ролевые игры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IMG_20180125_11481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26430"/>
          <a:stretch>
            <a:fillRect/>
          </a:stretch>
        </p:blipFill>
        <p:spPr>
          <a:xfrm>
            <a:off x="0" y="1484784"/>
            <a:ext cx="5577625" cy="2304256"/>
          </a:xfrm>
          <a:prstGeom prst="rect">
            <a:avLst/>
          </a:prstGeom>
        </p:spPr>
      </p:pic>
      <p:pic>
        <p:nvPicPr>
          <p:cNvPr id="11" name="Рисунок 10" descr="IMG_20180129_11121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6526" r="9838"/>
          <a:stretch>
            <a:fillRect/>
          </a:stretch>
        </p:blipFill>
        <p:spPr>
          <a:xfrm>
            <a:off x="4139951" y="3944821"/>
            <a:ext cx="5004049" cy="2913179"/>
          </a:xfrm>
          <a:prstGeom prst="rect">
            <a:avLst/>
          </a:prstGeom>
        </p:spPr>
      </p:pic>
      <p:pic>
        <p:nvPicPr>
          <p:cNvPr id="16" name="Рисунок 15" descr="IMG_20180807_095747.jpg"/>
          <p:cNvPicPr>
            <a:picLocks noChangeAspect="1"/>
          </p:cNvPicPr>
          <p:nvPr/>
        </p:nvPicPr>
        <p:blipFill>
          <a:blip r:embed="rId5" cstate="print"/>
          <a:srcRect l="25588" t="13538" r="27163"/>
          <a:stretch>
            <a:fillRect/>
          </a:stretch>
        </p:blipFill>
        <p:spPr>
          <a:xfrm>
            <a:off x="683568" y="3933056"/>
            <a:ext cx="2846488" cy="29249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44208" y="2276872"/>
            <a:ext cx="1808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«Магазин»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«Гараж»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188640"/>
            <a:ext cx="36724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«Парикмахерская»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«школа»</a:t>
            </a:r>
          </a:p>
        </p:txBody>
      </p:sp>
      <p:pic>
        <p:nvPicPr>
          <p:cNvPr id="9" name="Рисунок 8" descr="IMG_20181211_17292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6138" t="5124" r="25588"/>
          <a:stretch>
            <a:fillRect/>
          </a:stretch>
        </p:blipFill>
        <p:spPr>
          <a:xfrm>
            <a:off x="4716016" y="692696"/>
            <a:ext cx="3707904" cy="3389912"/>
          </a:xfrm>
          <a:prstGeom prst="rect">
            <a:avLst/>
          </a:prstGeom>
        </p:spPr>
      </p:pic>
      <p:pic>
        <p:nvPicPr>
          <p:cNvPr id="10" name="Рисунок 9" descr="IMG_20181211_07254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9288" t="31100" b="13251"/>
          <a:stretch>
            <a:fillRect/>
          </a:stretch>
        </p:blipFill>
        <p:spPr>
          <a:xfrm>
            <a:off x="3995936" y="4195892"/>
            <a:ext cx="5148064" cy="2662108"/>
          </a:xfrm>
          <a:prstGeom prst="rect">
            <a:avLst/>
          </a:prstGeom>
        </p:spPr>
      </p:pic>
      <p:pic>
        <p:nvPicPr>
          <p:cNvPr id="11" name="Рисунок 10" descr="IMG_20181212_170809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4013" r="28738"/>
          <a:stretch>
            <a:fillRect/>
          </a:stretch>
        </p:blipFill>
        <p:spPr>
          <a:xfrm>
            <a:off x="0" y="2194577"/>
            <a:ext cx="3923928" cy="466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830_11090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8263" t="6526" r="18500"/>
          <a:stretch>
            <a:fillRect/>
          </a:stretch>
        </p:blipFill>
        <p:spPr>
          <a:xfrm>
            <a:off x="4572000" y="1196752"/>
            <a:ext cx="3672408" cy="2632040"/>
          </a:xfrm>
          <a:prstGeom prst="rect">
            <a:avLst/>
          </a:prstGeom>
        </p:spPr>
      </p:pic>
      <p:pic>
        <p:nvPicPr>
          <p:cNvPr id="4" name="Рисунок 3" descr="IMG_20180830_10595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9051" t="2319" r="35038"/>
          <a:stretch>
            <a:fillRect/>
          </a:stretch>
        </p:blipFill>
        <p:spPr>
          <a:xfrm>
            <a:off x="0" y="3361689"/>
            <a:ext cx="3563888" cy="3496311"/>
          </a:xfrm>
          <a:prstGeom prst="rect">
            <a:avLst/>
          </a:prstGeom>
        </p:spPr>
      </p:pic>
      <p:pic>
        <p:nvPicPr>
          <p:cNvPr id="5" name="Рисунок 4" descr="IMG_20180124_17335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3935197" y="3933056"/>
            <a:ext cx="5208803" cy="2924944"/>
          </a:xfrm>
          <a:prstGeom prst="rect">
            <a:avLst/>
          </a:prstGeom>
        </p:spPr>
      </p:pic>
      <p:pic>
        <p:nvPicPr>
          <p:cNvPr id="6" name="Рисунок 5" descr="IMG_20181210_11135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1016" r="4753"/>
          <a:stretch>
            <a:fillRect/>
          </a:stretch>
        </p:blipFill>
        <p:spPr>
          <a:xfrm>
            <a:off x="251520" y="1268760"/>
            <a:ext cx="3024336" cy="20162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79912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«Мамины помощники»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«Готовим обед для всей семьи»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«Маляры»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04664"/>
            <a:ext cx="2749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Игры-имитации: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180725_09230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1349" r="10629"/>
          <a:stretch>
            <a:fillRect/>
          </a:stretch>
        </p:blipFill>
        <p:spPr>
          <a:xfrm>
            <a:off x="0" y="4007599"/>
            <a:ext cx="3960440" cy="2850401"/>
          </a:xfrm>
          <a:prstGeom prst="rect">
            <a:avLst/>
          </a:prstGeom>
        </p:spPr>
      </p:pic>
      <p:pic>
        <p:nvPicPr>
          <p:cNvPr id="7" name="Рисунок 6" descr="IMG_20180725_09490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526" r="17325"/>
          <a:stretch>
            <a:fillRect/>
          </a:stretch>
        </p:blipFill>
        <p:spPr>
          <a:xfrm>
            <a:off x="4942847" y="3861048"/>
            <a:ext cx="3530402" cy="2996952"/>
          </a:xfrm>
          <a:prstGeom prst="rect">
            <a:avLst/>
          </a:prstGeom>
        </p:spPr>
      </p:pic>
      <p:pic>
        <p:nvPicPr>
          <p:cNvPr id="8" name="Рисунок 7" descr="IMG_20180807_09545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802" t="16045" r="2690"/>
          <a:stretch>
            <a:fillRect/>
          </a:stretch>
        </p:blipFill>
        <p:spPr>
          <a:xfrm>
            <a:off x="0" y="908720"/>
            <a:ext cx="4230515" cy="2088232"/>
          </a:xfrm>
          <a:prstGeom prst="rect">
            <a:avLst/>
          </a:prstGeom>
        </p:spPr>
      </p:pic>
      <p:pic>
        <p:nvPicPr>
          <p:cNvPr id="11" name="Рисунок 10" descr="IMG_20180125_120056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4680" t="5556" r="4850"/>
          <a:stretch>
            <a:fillRect/>
          </a:stretch>
        </p:blipFill>
        <p:spPr>
          <a:xfrm>
            <a:off x="4353350" y="980728"/>
            <a:ext cx="4790650" cy="28083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20072" y="332656"/>
            <a:ext cx="2964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«Скорая помощь»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3284984"/>
            <a:ext cx="2032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«Больница»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76672"/>
            <a:ext cx="84249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ВИД ПРОЕКТА: ПОЗНАВАТЕЛЬНЫЙ, творческий, игровой </a:t>
            </a:r>
          </a:p>
          <a:p>
            <a:pPr algn="ctr">
              <a:lnSpc>
                <a:spcPts val="2000"/>
              </a:lnSpc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ПРОДОЛЖИТЕЛЬНОСТЬ:  с 3 по 14 декабря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556792"/>
            <a:ext cx="7383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Актуальность реализации проекта: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204864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Мир профессий в обществе – сложная, динамичная, постоянно развивающаяся система. Отношение к профессии вырабатывается в процессе социализации личности, который охватывает и дошкольный период. </a:t>
            </a:r>
          </a:p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Знакомство детей с трудом взрослых — это не только средство формирования системных знаний, но и значимое социально-эмоциональное средство приобщения к миру взрослых, приобретение детьми опыта общения с людьми. Этот проект поможет на примере ближайшего социального окружения познакомить дошкольников с миром профессий.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81214_1652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4326" t="2319" r="9838"/>
          <a:stretch>
            <a:fillRect/>
          </a:stretch>
        </p:blipFill>
        <p:spPr>
          <a:xfrm>
            <a:off x="-1" y="4028406"/>
            <a:ext cx="4427985" cy="2829593"/>
          </a:xfrm>
          <a:prstGeom prst="rect">
            <a:avLst/>
          </a:prstGeom>
        </p:spPr>
      </p:pic>
      <p:pic>
        <p:nvPicPr>
          <p:cNvPr id="7" name="Рисунок 6" descr="IMG_20181210_11162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r="13776"/>
          <a:stretch>
            <a:fillRect/>
          </a:stretch>
        </p:blipFill>
        <p:spPr>
          <a:xfrm>
            <a:off x="4572000" y="3880476"/>
            <a:ext cx="4572000" cy="2977523"/>
          </a:xfrm>
          <a:prstGeom prst="rect">
            <a:avLst/>
          </a:prstGeom>
        </p:spPr>
      </p:pic>
      <p:pic>
        <p:nvPicPr>
          <p:cNvPr id="8" name="Рисунок 7" descr="IMG_20181207_11262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3776" t="5124"/>
          <a:stretch>
            <a:fillRect/>
          </a:stretch>
        </p:blipFill>
        <p:spPr>
          <a:xfrm>
            <a:off x="3309430" y="183964"/>
            <a:ext cx="5834570" cy="36050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552" y="1916832"/>
            <a:ext cx="2165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«Строители»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484784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дошкольников появился интерес к данной теме </a:t>
            </a:r>
          </a:p>
          <a:p>
            <a:pPr algn="just"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Сформировалось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целостное представление о трудовой деятельности взрослых </a:t>
            </a:r>
          </a:p>
          <a:p>
            <a:pPr algn="just"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Дети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знают и называют большое количество профессий, пословиц, поговорок о труде, орудиях труда, могут составить описательный рассказ о профессии </a:t>
            </a:r>
          </a:p>
          <a:p>
            <a:pPr algn="just"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Дети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стали более раскрепощены и самостоятельны. В самостоятельной деятельности широко применяют художественные произведения, используют в сюжетно-ролевой игре атрибуты и наряды </a:t>
            </a:r>
          </a:p>
          <a:p>
            <a:pPr algn="just"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родителей появился интерес к образовательному процессу, развитию творчества, знаний и умений у детей</a:t>
            </a:r>
          </a:p>
          <a:p>
            <a:pPr algn="just"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родителей появилась возможность познакомить со своей профессией всех детей группы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76672"/>
            <a:ext cx="7382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Результаты проекта: 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574ddc402bf4315508245ab4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 rot="10800000">
            <a:off x="251520" y="1772816"/>
            <a:ext cx="6667500" cy="456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548680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E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СПАСИБО ЗА ВНИМАНИЕ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80026E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6" name="Рисунок 5" descr="doktor-kartinka-detskaia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7236296" y="3123466"/>
            <a:ext cx="1907704" cy="2923685"/>
          </a:xfrm>
          <a:prstGeom prst="rect">
            <a:avLst/>
          </a:prstGeom>
        </p:spPr>
      </p:pic>
      <p:pic>
        <p:nvPicPr>
          <p:cNvPr id="7" name="Рисунок 6" descr="pajarniy.pn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2620" r="16708"/>
          <a:stretch>
            <a:fillRect/>
          </a:stretch>
        </p:blipFill>
        <p:spPr>
          <a:xfrm>
            <a:off x="0" y="332656"/>
            <a:ext cx="2267744" cy="320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91880" y="476672"/>
            <a:ext cx="1972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Цели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5" name="Рисунок 4" descr="115458565_large__ee34e_2dba3bb1_orig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 rot="10800000">
            <a:off x="-2" y="4165930"/>
            <a:ext cx="2699793" cy="26920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0" y="1628800"/>
            <a:ext cx="6408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4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расширять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систематизировать знания детей о мире профессий на примере профессий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родителей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Blip>
                <a:blip r:embed="rId4"/>
              </a:buBlip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Blip>
                <a:blip r:embed="rId4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обобщить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знания детей о профессиях их родителей в процессе совместной и самостоятельной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деятельности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Blip>
                <a:blip r:embed="rId4"/>
              </a:buBlip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Blip>
                <a:blip r:embed="rId4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помочь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накопить детям определенный социальный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опыт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0_1bc614_aea9e4c2_orig.pn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 rot="15353025">
            <a:off x="6014513" y="586994"/>
            <a:ext cx="3121158" cy="2450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476672"/>
            <a:ext cx="5689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Задачи проекта: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84784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Речевое развитие: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Обогащать словарь путем введения новых понятий «профессия», «профессионал», «семья», названий профессий;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Расширять общий кругозор;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Развивать связную речь. </a:t>
            </a:r>
          </a:p>
          <a:p>
            <a:pPr algn="just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Познавательное развитие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Расширить у детей знания и представления о профессиях своих родителей (место работы родителей, значимость их труда; гордость и уважение к труду своих родителей).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Развивать умение соотносить результаты труда и набор трудовых процессов с названиями профессий;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Показать взаимосвязь между разными видами труда;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Воспитывать осознанное отношение к ценности труда взрослых.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48680"/>
            <a:ext cx="84969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Социально – коммуникативное развитие: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Развивать коммуникативные навыки;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Воспитывать любовь и уважение к членам семьи;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Создавать условия для активной, самостоятельной, творческой, игровой деятельности детей;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Способствовать обогащению детско-родительских отношений опытом совместной творческой деятельности; вовлечению родителей в совместную деятельность с ребенком в условиях семьи и детского сада;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5. Воспитывать уважение и благодарность к людям труда, желание выполнять любое поручение добросовестно и ответственно. </a:t>
            </a:r>
          </a:p>
          <a:p>
            <a:pPr algn="just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Художественно – эстетическое развитие: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Приобщать детей к разным видам творческих профессий (швея, художник, фотограф); 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Познакомить с произведениями художественной литературы по теме проекта, работами людей творческих профессий.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12917" y="1196752"/>
            <a:ext cx="5281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презентация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«очень интересные разные Профессии»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046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80026E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Познавательное развитие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80026E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" name="Рисунок 9" descr="IMG_20181207_10130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4563" t="20550" r="12988"/>
          <a:stretch>
            <a:fillRect/>
          </a:stretch>
        </p:blipFill>
        <p:spPr>
          <a:xfrm>
            <a:off x="251520" y="1916832"/>
            <a:ext cx="4169126" cy="2567354"/>
          </a:xfrm>
          <a:prstGeom prst="rect">
            <a:avLst/>
          </a:prstGeom>
        </p:spPr>
      </p:pic>
      <p:pic>
        <p:nvPicPr>
          <p:cNvPr id="12" name="Рисунок 11" descr="IMG_20181212_104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4326" t="31100"/>
          <a:stretch>
            <a:fillRect/>
          </a:stretch>
        </p:blipFill>
        <p:spPr>
          <a:xfrm>
            <a:off x="4744419" y="1916832"/>
            <a:ext cx="4399582" cy="2376264"/>
          </a:xfrm>
          <a:prstGeom prst="rect">
            <a:avLst/>
          </a:prstGeom>
        </p:spPr>
      </p:pic>
      <p:pic>
        <p:nvPicPr>
          <p:cNvPr id="13" name="Рисунок 12" descr="IMG_20181212_11333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34250"/>
          <a:stretch>
            <a:fillRect/>
          </a:stretch>
        </p:blipFill>
        <p:spPr>
          <a:xfrm>
            <a:off x="4179173" y="4409728"/>
            <a:ext cx="4964827" cy="24482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6289" y="4653136"/>
            <a:ext cx="38482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Видеозал 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Развивающие мультфильмы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«все профессии важны»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1011_11184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7476" t="9331" r="10625"/>
          <a:stretch>
            <a:fillRect/>
          </a:stretch>
        </p:blipFill>
        <p:spPr>
          <a:xfrm>
            <a:off x="-1" y="3429000"/>
            <a:ext cx="4959087" cy="3082918"/>
          </a:xfrm>
          <a:prstGeom prst="rect">
            <a:avLst/>
          </a:prstGeom>
        </p:spPr>
      </p:pic>
      <p:pic>
        <p:nvPicPr>
          <p:cNvPr id="5" name="Рисунок 4" descr="IMG_20181213_10420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263" t="9331" r="1963"/>
          <a:stretch>
            <a:fillRect/>
          </a:stretch>
        </p:blipFill>
        <p:spPr>
          <a:xfrm>
            <a:off x="3383360" y="188640"/>
            <a:ext cx="5760640" cy="3267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556792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Знакомство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профессией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аниматор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4028" y="4509120"/>
            <a:ext cx="23198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Знакомство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профессией 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библиотекарь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81210_15481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8001"/>
          <a:stretch>
            <a:fillRect/>
          </a:stretch>
        </p:blipFill>
        <p:spPr>
          <a:xfrm>
            <a:off x="0" y="3305858"/>
            <a:ext cx="5148064" cy="3552142"/>
          </a:xfrm>
          <a:prstGeom prst="rect">
            <a:avLst/>
          </a:prstGeom>
        </p:spPr>
      </p:pic>
      <p:pic>
        <p:nvPicPr>
          <p:cNvPr id="3" name="Рисунок 2" descr="IMG_20181212_12014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5350" t="14941" r="5113"/>
          <a:stretch>
            <a:fillRect/>
          </a:stretch>
        </p:blipFill>
        <p:spPr>
          <a:xfrm>
            <a:off x="5291761" y="4005064"/>
            <a:ext cx="3852239" cy="23133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620688"/>
            <a:ext cx="3779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Экскурсии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кухню детского сада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медицинский кабинет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прачечную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IMG_20181212_11502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5350" r="9051"/>
          <a:stretch>
            <a:fillRect/>
          </a:stretch>
        </p:blipFill>
        <p:spPr>
          <a:xfrm>
            <a:off x="4393787" y="188640"/>
            <a:ext cx="4750213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do 01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80712_15365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0801" t="32150" b="6951"/>
          <a:stretch>
            <a:fillRect/>
          </a:stretch>
        </p:blipFill>
        <p:spPr>
          <a:xfrm>
            <a:off x="179512" y="3981836"/>
            <a:ext cx="2952328" cy="2687524"/>
          </a:xfrm>
          <a:prstGeom prst="rect">
            <a:avLst/>
          </a:prstGeom>
        </p:spPr>
      </p:pic>
      <p:pic>
        <p:nvPicPr>
          <p:cNvPr id="5" name="Рисунок 4" descr="IMG_20180112_15561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3722"/>
          <a:stretch>
            <a:fillRect/>
          </a:stretch>
        </p:blipFill>
        <p:spPr>
          <a:xfrm>
            <a:off x="3733854" y="3933057"/>
            <a:ext cx="5410146" cy="29249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2564904"/>
            <a:ext cx="7740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«Что делать при пожаре?»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 как вести себя на дороге»  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«Какие предметы можно брать, а какие нельзя»</a:t>
            </a:r>
          </a:p>
          <a:p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196752"/>
            <a:ext cx="4203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Беседы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 основах безопасности </a:t>
            </a:r>
          </a:p>
        </p:txBody>
      </p:sp>
      <p:pic>
        <p:nvPicPr>
          <p:cNvPr id="7" name="Рисунок 6" descr="IMG_20181109_10331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538" t="19148" r="1963"/>
          <a:stretch>
            <a:fillRect/>
          </a:stretch>
        </p:blipFill>
        <p:spPr>
          <a:xfrm>
            <a:off x="4499992" y="1196751"/>
            <a:ext cx="4644008" cy="22312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48064" y="332656"/>
            <a:ext cx="33123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Экспериментирование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закройщик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721</Words>
  <Application>Microsoft Office PowerPoint</Application>
  <PresentationFormat>Экран (4:3)</PresentationFormat>
  <Paragraphs>127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118</cp:revision>
  <dcterms:created xsi:type="dcterms:W3CDTF">2018-12-10T15:12:24Z</dcterms:created>
  <dcterms:modified xsi:type="dcterms:W3CDTF">2018-12-18T06:00:44Z</dcterms:modified>
</cp:coreProperties>
</file>