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56" r:id="rId4"/>
    <p:sldId id="281" r:id="rId5"/>
    <p:sldId id="278" r:id="rId6"/>
    <p:sldId id="279" r:id="rId7"/>
    <p:sldId id="258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SAMSUNG\Desktop\КОСМОС\3-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SAMSUNG\Desktop\КОСМОС\4284921_ретро-ракета-пространстве-стилизованный-иллюстрация-Fl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71450"/>
            <a:ext cx="9372600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esktop\КОСМОС\nasa__the_andromeda_galaxy_m31_spyral_gala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97" y="0"/>
            <a:ext cx="9148397" cy="685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SAMSUNG\Desktop\КОСМОС\4552e67e34b27febbb49a34951d26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44" t="3333" b="8889"/>
          <a:stretch>
            <a:fillRect/>
          </a:stretch>
        </p:blipFill>
        <p:spPr bwMode="auto">
          <a:xfrm>
            <a:off x="-336291" y="-228600"/>
            <a:ext cx="9480291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SAMSUNG\Desktop\КОСМОС\Icons_0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AMSUNG\Desktop\КОСМОС\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SAMSUNG\Desktop\КОСМОС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49" y="0"/>
            <a:ext cx="915774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AMSUNG\Desktop\КОСМОС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" y="0"/>
            <a:ext cx="9149290" cy="686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123" name="Picture 3" descr="C:\Users\SAMSUNG\Desktop\КОСМОС\4284921_ретро-ракета-пространстве-стилизованный-иллюстрация-Fl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9050"/>
            <a:ext cx="91186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17</cp:revision>
  <dcterms:created xsi:type="dcterms:W3CDTF">2017-03-19T08:19:48Z</dcterms:created>
  <dcterms:modified xsi:type="dcterms:W3CDTF">2020-04-23T15:28:05Z</dcterms:modified>
</cp:coreProperties>
</file>