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8" r:id="rId3"/>
    <p:sldId id="260" r:id="rId4"/>
    <p:sldId id="263" r:id="rId5"/>
    <p:sldId id="285" r:id="rId6"/>
    <p:sldId id="265" r:id="rId7"/>
    <p:sldId id="266" r:id="rId8"/>
    <p:sldId id="288" r:id="rId9"/>
    <p:sldId id="304" r:id="rId10"/>
    <p:sldId id="267" r:id="rId11"/>
    <p:sldId id="268" r:id="rId12"/>
    <p:sldId id="301" r:id="rId13"/>
    <p:sldId id="302" r:id="rId14"/>
    <p:sldId id="269" r:id="rId15"/>
    <p:sldId id="271" r:id="rId16"/>
    <p:sldId id="294" r:id="rId17"/>
    <p:sldId id="293" r:id="rId18"/>
    <p:sldId id="296" r:id="rId19"/>
    <p:sldId id="298" r:id="rId20"/>
    <p:sldId id="280" r:id="rId21"/>
    <p:sldId id="282" r:id="rId22"/>
    <p:sldId id="306" r:id="rId23"/>
    <p:sldId id="313" r:id="rId24"/>
    <p:sldId id="312" r:id="rId25"/>
    <p:sldId id="310" r:id="rId26"/>
    <p:sldId id="311" r:id="rId27"/>
    <p:sldId id="321" r:id="rId28"/>
    <p:sldId id="316" r:id="rId29"/>
    <p:sldId id="318" r:id="rId30"/>
    <p:sldId id="322" r:id="rId31"/>
    <p:sldId id="319" r:id="rId32"/>
    <p:sldId id="323" r:id="rId33"/>
    <p:sldId id="330" r:id="rId34"/>
    <p:sldId id="325" r:id="rId35"/>
    <p:sldId id="326" r:id="rId36"/>
    <p:sldId id="331" r:id="rId37"/>
    <p:sldId id="332" r:id="rId38"/>
    <p:sldId id="333" r:id="rId39"/>
    <p:sldId id="33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>
      <p:cViewPr>
        <p:scale>
          <a:sx n="74" d="100"/>
          <a:sy n="74" d="100"/>
        </p:scale>
        <p:origin x="-12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B9B8449-B2B5-4A2E-85DD-7DA82B39E725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750AFA-B51F-46A5-B6AB-37B1FB5BA4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18181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ru-RU" dirty="0"/>
          </a:p>
        </p:txBody>
      </p:sp>
      <p:pic>
        <p:nvPicPr>
          <p:cNvPr id="6" name="Picture 2" descr="C:\Users\GoldService\Desktop\школа\Рисунок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92696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День матери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GoldService\Desktop\фото школа\день матери\100_0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362205" cy="6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J:\фото школа\день матери\100_0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47643"/>
            <a:ext cx="8715436" cy="6322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 </a:t>
            </a:r>
            <a:r>
              <a:rPr lang="ru-RU" sz="3200" dirty="0" smtClean="0"/>
              <a:t>    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естественных наук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GoldService\Desktop\фото школа\20190128_113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3888433" cy="56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GoldService\Desktop\фото школа\20190201_142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672408" cy="57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GoldService\Desktop\фото школа\100_09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GoldService\Desktop\фото школа\100_09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43398"/>
            <a:ext cx="4552801" cy="34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GoldService\Desktop\фото школа\100_09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47656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GoldService\Desktop\фото школа\100_0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12" y="91019"/>
            <a:ext cx="4469788" cy="335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1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206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Новый год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GoldService\Desktop\фото школа\НГ\IMG_0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9184"/>
            <a:ext cx="8835699" cy="640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GoldService\Desktop\фото школа\НГ\IMG_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0298"/>
            <a:ext cx="8856984" cy="629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 строя и армейской песни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GoldService\Desktop\фото школа\смотр строя\100_0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" y="764704"/>
            <a:ext cx="8971074" cy="58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0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Users\GoldService\Desktop\фото школа\смотр строя\100_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5125"/>
            <a:ext cx="8640960" cy="631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43204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«А ну-ка мальчики»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GoldService\Desktop\фото школа\а ну-ка мальчики\100_1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140"/>
            <a:ext cx="8712967" cy="612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8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GoldService\Desktop\фото школа\а ну-ка мальчики\100_1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65125"/>
            <a:ext cx="8405117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4046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Первое сентября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GoldService\Desktop\фото школа\1 сентября\100_0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" y="392750"/>
            <a:ext cx="9105363" cy="64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марта «А ну-ка девочки»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GoldService\Desktop\8 марта\c6df737162fbac9543fd4e8f0f99f4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0" y="589421"/>
            <a:ext cx="8578860" cy="61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1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GoldService\Desktop\Новая папка (2)\100_1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11746"/>
            <a:ext cx="4406027" cy="33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oldService\Desktop\Новая папка (2)\100_1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07" y="260648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oldService\Desktop\Новая папка (2)\100_1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40" y="3510741"/>
            <a:ext cx="4368778" cy="31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oldService\Desktop\8 марта\a45607c4553b1129eceb8f03de1640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9" y="260648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7920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 «Покормите птиц зимой»</a:t>
            </a:r>
            <a:b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заповедник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П.Г. </a:t>
            </a:r>
            <a:r>
              <a:rPr lang="ru-RU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смидовича</a:t>
            </a: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GoldService\Desktop\13b45f7ee1b5e2130b161c251b988b4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95" y="1070888"/>
            <a:ext cx="5967505" cy="53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oldService\Desktop\100_0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236"/>
            <a:ext cx="3169955" cy="26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oldService\Desktop\d0cf980ad200dfdc29997549d9012ce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73016"/>
            <a:ext cx="3241963" cy="29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36004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Неделя </a:t>
            </a:r>
            <a:r>
              <a:rPr lang="ru-RU" b="1" i="1" dirty="0" smtClean="0"/>
              <a:t>русского языка и литературы</a:t>
            </a:r>
            <a:endParaRPr lang="ru-RU" b="1" i="1" dirty="0"/>
          </a:p>
        </p:txBody>
      </p:sp>
      <p:pic>
        <p:nvPicPr>
          <p:cNvPr id="1026" name="Picture 2" descr="C:\Users\GoldService\Desktop\поле\2019-04-18 13-59-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63105"/>
            <a:ext cx="424847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DSCN2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35999"/>
            <a:ext cx="4248472" cy="314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ldService\Desktop\DSCN2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728047"/>
            <a:ext cx="4046743" cy="303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oldService\Desktop\DSCN2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63105"/>
            <a:ext cx="4032448" cy="30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7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54868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          </a:t>
            </a:r>
            <a:r>
              <a:rPr lang="ru-RU" sz="3200" b="1" i="1" dirty="0" smtClean="0"/>
              <a:t>Открытые уроки</a:t>
            </a:r>
            <a:endParaRPr lang="ru-RU" sz="3200" b="1" i="1" dirty="0"/>
          </a:p>
        </p:txBody>
      </p:sp>
      <p:pic>
        <p:nvPicPr>
          <p:cNvPr id="1027" name="Picture 3" descr="C:\Users\GoldService\Desktop\20190417_105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5111"/>
            <a:ext cx="4248472" cy="598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20190416_1201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92696"/>
            <a:ext cx="4458570" cy="600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576064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Экологический субботник «Зеленая Весна»</a:t>
            </a:r>
            <a:endParaRPr lang="ru-RU" sz="2800" b="1" i="1" dirty="0"/>
          </a:p>
        </p:txBody>
      </p:sp>
      <p:pic>
        <p:nvPicPr>
          <p:cNvPr id="1026" name="Picture 2" descr="C:\Users\GoldService\Desktop\фото школа\субботник\20190419_091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1" y="764704"/>
            <a:ext cx="4460015" cy="607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фото школа\субботник\20190419_0916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5"/>
            <a:ext cx="4427984" cy="606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oldService\Desktop\фото школа\субботник\20190419_0916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36504" cy="660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oldService\Desktop\IMG-20190510-WA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88" y="227578"/>
            <a:ext cx="4522912" cy="328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dService\Desktop\IMG-20190510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499992" cy="31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       Районный </a:t>
            </a:r>
            <a:r>
              <a:rPr lang="ru-RU" sz="2800" b="1" i="1" dirty="0" smtClean="0"/>
              <a:t>детский фестиваль «Старт  </a:t>
            </a:r>
            <a:r>
              <a:rPr lang="ru-RU" sz="2800" b="1" i="1" dirty="0" smtClean="0"/>
              <a:t>в   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                                                         </a:t>
            </a:r>
            <a:r>
              <a:rPr lang="ru-RU" sz="2800" b="1" i="1" dirty="0" smtClean="0"/>
              <a:t>           будущее</a:t>
            </a:r>
            <a:r>
              <a:rPr lang="ru-RU" sz="2800" b="1" i="1" dirty="0" smtClean="0"/>
              <a:t>»</a:t>
            </a:r>
            <a:endParaRPr lang="ru-RU" sz="2800" b="1" i="1" dirty="0"/>
          </a:p>
        </p:txBody>
      </p:sp>
      <p:pic>
        <p:nvPicPr>
          <p:cNvPr id="3074" name="Picture 2" descr="C:\Users\GoldService\Desktop\IMG-20190510-WA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880320" cy="61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oldService\Desktop\IMG-20190510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605087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6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-14436"/>
            <a:ext cx="8686800" cy="56311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</a:t>
            </a:r>
            <a:r>
              <a:rPr lang="ru-RU" b="1" i="1" dirty="0" smtClean="0"/>
              <a:t>       </a:t>
            </a:r>
            <a:r>
              <a:rPr lang="ru-RU" sz="3200" b="1" i="1" dirty="0" smtClean="0"/>
              <a:t>В медицинском колледже</a:t>
            </a:r>
            <a:endParaRPr lang="ru-RU" sz="3200" b="1" i="1" dirty="0"/>
          </a:p>
        </p:txBody>
      </p:sp>
      <p:pic>
        <p:nvPicPr>
          <p:cNvPr id="2050" name="Picture 2" descr="C:\Users\GoldService\Desktop\медколледж\100_1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" y="548680"/>
            <a:ext cx="4483472" cy="30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ldService\Desktop\медколледж\100_1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97" y="548680"/>
            <a:ext cx="4464495" cy="30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oldService\Desktop\медколледж\100_1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" y="3647791"/>
            <a:ext cx="4466580" cy="29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oldService\Desktop\медколледж\100_1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09" y="3590710"/>
            <a:ext cx="4481386" cy="30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523528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Классные часы, посвященные детям войны</a:t>
            </a:r>
            <a:endParaRPr lang="ru-RU" sz="2800" b="1" i="1" dirty="0"/>
          </a:p>
        </p:txBody>
      </p:sp>
      <p:pic>
        <p:nvPicPr>
          <p:cNvPr id="2051" name="Picture 3" descr="C:\Users\GoldService\Desktop\100_1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1082"/>
            <a:ext cx="4464495" cy="29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oldService\Desktop\100_1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5" y="3894833"/>
            <a:ext cx="4464498" cy="29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oldService\Desktop\IMG-20190510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2" y="812098"/>
            <a:ext cx="4519813" cy="30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oldService\Desktop\IMG-20190510-WA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05" y="812098"/>
            <a:ext cx="4199288" cy="30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oldService\Desktop\фото школа\1 сентября\100_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50" y="83129"/>
            <a:ext cx="9183050" cy="67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4988"/>
            <a:ext cx="9036496" cy="52352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</a:t>
            </a:r>
            <a:r>
              <a:rPr lang="ru-RU" sz="2700" dirty="0" smtClean="0"/>
              <a:t>«</a:t>
            </a:r>
            <a:r>
              <a:rPr lang="ru-RU" sz="2700" b="1" i="1" dirty="0" smtClean="0"/>
              <a:t>память, которой не будет конца» (блокада  Ленинграда)</a:t>
            </a:r>
            <a:endParaRPr lang="ru-RU" sz="2700" b="1" i="1" dirty="0"/>
          </a:p>
        </p:txBody>
      </p:sp>
      <p:pic>
        <p:nvPicPr>
          <p:cNvPr id="1026" name="Picture 2" descr="C:\Users\GoldService\Desktop\IMG-20190511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5" y="743059"/>
            <a:ext cx="4300051" cy="59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IMG-20190511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43059"/>
            <a:ext cx="4484926" cy="59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8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300" y="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  9 мая – День Победы</a:t>
            </a:r>
            <a:endParaRPr lang="ru-RU" b="1" i="1" dirty="0"/>
          </a:p>
        </p:txBody>
      </p:sp>
      <p:pic>
        <p:nvPicPr>
          <p:cNvPr id="1029" name="Picture 5" descr="C:\Users\GoldService\Desktop\9 мая\100_1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3"/>
            <a:ext cx="4392489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oldService\Desktop\9 мая\100_11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3434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oldService\Desktop\9 мая\100_1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6" y="3645024"/>
            <a:ext cx="4412561" cy="32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GoldService\Desktop\9 мая\100_1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88" y="3657563"/>
            <a:ext cx="4374976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4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43204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</a:t>
            </a:r>
            <a:r>
              <a:rPr lang="ru-RU" b="1" i="1" dirty="0" err="1" smtClean="0"/>
              <a:t>Темниковская</a:t>
            </a:r>
            <a:r>
              <a:rPr lang="ru-RU" b="1" i="1" dirty="0" smtClean="0"/>
              <a:t> свирель</a:t>
            </a:r>
            <a:endParaRPr lang="ru-RU" b="1" i="1" dirty="0"/>
          </a:p>
        </p:txBody>
      </p:sp>
      <p:pic>
        <p:nvPicPr>
          <p:cNvPr id="2051" name="Picture 3" descr="C:\Users\GoldService\Desktop\свирель\20190514_1526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7"/>
            <a:ext cx="4313292" cy="60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oldService\Desktop\свирель\20190514_1529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6581"/>
            <a:ext cx="4248472" cy="611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548680"/>
            <a:ext cx="4013092" cy="1512168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      Наши      достижения</a:t>
            </a:r>
            <a:endParaRPr lang="ru-RU" b="1" i="1" dirty="0"/>
          </a:p>
        </p:txBody>
      </p:sp>
      <p:pic>
        <p:nvPicPr>
          <p:cNvPr id="3" name="Picture 4" descr="C:\Users\GoldService\Desktop\100_1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80621"/>
            <a:ext cx="460608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oldService\Desktop\100_1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5720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oldService\Desktop\100_11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41"/>
            <a:ext cx="4924967" cy="368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57606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      Наши достижения</a:t>
            </a:r>
            <a:endParaRPr lang="ru-RU" b="1" i="1" dirty="0"/>
          </a:p>
        </p:txBody>
      </p:sp>
      <p:pic>
        <p:nvPicPr>
          <p:cNvPr id="1026" name="Picture 2" descr="C:\Users\GoldService\Desktop\грамоты\5b0b8e0f5a9eb6d64fa3f52861271f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" y="719086"/>
            <a:ext cx="2244499" cy="29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dService\Desktop\грамоты\5c3b9ee7594567a555a21ae0b552e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19" y="781521"/>
            <a:ext cx="2380544" cy="29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грамоты\54d4b564b212056b4dd97f5f5bb93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18" y="844719"/>
            <a:ext cx="2251829" cy="290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ldService\Desktop\грамоты\1972c8d2918534dd6e74caa8a46416a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47" y="795665"/>
            <a:ext cx="2265805" cy="288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oldService\Desktop\грамоты\55b3f96355a7e09b5b9eb328b9fe5ff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9" y="3681601"/>
            <a:ext cx="2251544" cy="31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oldService\Desktop\грамоты\82d4c96034942262ec109e7bbd7b57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19" y="3735014"/>
            <a:ext cx="2226474" cy="31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GoldService\Desktop\грамоты\b7659a01591feb0516065b70230feed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29610"/>
            <a:ext cx="2304255" cy="31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GoldService\Desktop\грамоты\e1400cb34d989b9d09258579712799c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3749158"/>
            <a:ext cx="2308805" cy="305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3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oldService\Desktop\грамоты\c188ee57aeff37686a68ff95de2c4c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9" y="0"/>
            <a:ext cx="280013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ldService\Desktop\грамоты\c91434b5e0c5845c6857b5860ac0be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09" y="-25795"/>
            <a:ext cx="2989279" cy="36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oldService\Desktop\грамоты\fe2525823f46aa8b4eee6ccbb6e9f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37634"/>
            <a:ext cx="2956826" cy="370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oldService\Desktop\c3ead785560a5b2a2cf79633d09fbc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8" y="3671652"/>
            <a:ext cx="2688937" cy="3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dService\Desktop\9c22685b2ab94d0ed17a5e705115df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09" y="3667172"/>
            <a:ext cx="2769127" cy="32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a1612326ec186a0fa12a361c06f3bb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88" y="3781412"/>
            <a:ext cx="2808281" cy="30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57606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 </a:t>
            </a:r>
            <a:r>
              <a:rPr lang="ru-RU" b="1" i="1" dirty="0" smtClean="0"/>
              <a:t>   </a:t>
            </a:r>
            <a:r>
              <a:rPr lang="ru-RU" sz="3100" b="1" i="1" dirty="0" smtClean="0"/>
              <a:t>Акция </a:t>
            </a:r>
            <a:r>
              <a:rPr lang="ru-RU" sz="3100" b="1" i="1" dirty="0" smtClean="0"/>
              <a:t>«Здоровое питание»</a:t>
            </a:r>
            <a:endParaRPr lang="ru-RU" sz="3100" b="1" i="1" dirty="0"/>
          </a:p>
        </p:txBody>
      </p:sp>
      <p:pic>
        <p:nvPicPr>
          <p:cNvPr id="1026" name="Picture 2" descr="C:\Users\GoldService\Desktop\BvSCg6m0zs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" y="692696"/>
            <a:ext cx="4641734" cy="36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dService\Desktop\fBbneNcgE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8" y="3791254"/>
            <a:ext cx="4516356" cy="306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YTmcKdLFyx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64400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oldService\Desktop\UUz6JKZkO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499992" cy="32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4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924" y="116632"/>
            <a:ext cx="8686800" cy="43204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                Последний звонок</a:t>
            </a:r>
            <a:endParaRPr lang="ru-RU" b="1" i="1" dirty="0"/>
          </a:p>
        </p:txBody>
      </p:sp>
      <p:pic>
        <p:nvPicPr>
          <p:cNvPr id="1028" name="Picture 4" descr="C:\Users\GoldService\Desktop\Новая папка (2)\IMG-20190523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4648"/>
            <a:ext cx="4239518" cy="584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oldService\Desktop\Новая папка (2)\IMG-20190523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" y="824647"/>
            <a:ext cx="4864127" cy="584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oldService\Desktop\Новая папка (2)\IMG-20190523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924"/>
            <a:ext cx="4896544" cy="683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oldService\Desktop\Новая папка (2)\IMG-20190523-WA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4"/>
            <a:ext cx="4744314" cy="680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1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GoldService\Desktop\Новая папка (2)\IMG-20190523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9289"/>
            <a:ext cx="4644008" cy="65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oldService\Desktop\Новая папка (2)\IMG-20190523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" y="199289"/>
            <a:ext cx="4490952" cy="65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8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5486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ДЕНЬ УЧИТЕЛЯ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фото школа\день учителя\100_0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7" y="476672"/>
            <a:ext cx="8721023" cy="6274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8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GoldService\Desktop\фото школа\день учителя\100_0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3" y="80269"/>
            <a:ext cx="8786593" cy="658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J:\фото школа\осенний бал\Новая папка\100_0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8916"/>
            <a:ext cx="8750206" cy="6562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686800" cy="841248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Осенний бал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7" descr="J:\фото школа\осенний бал\20181026_1718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8844263" cy="6040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GoldService\Desktop\фото школа\осенний бал\20181026_1626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2048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oldService\Desktop\фото школа\осенний бал\20181026_170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54" y="116633"/>
            <a:ext cx="4250426" cy="6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0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92088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л/а кросс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GoldService\Desktop\d289f892ba38157453e64229fce8473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012306" cy="51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oldService\Desktop\016c213a0cb2a7a95ec4b2edc23518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108897" cy="51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oldService\Desktop\c19d069a30e3f2d8d2aa7ebe9ed274f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21" y="1196752"/>
            <a:ext cx="3007561" cy="518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559</TotalTime>
  <Words>121</Words>
  <Application>Microsoft Office PowerPoint</Application>
  <PresentationFormat>Экран (4:3)</PresentationFormat>
  <Paragraphs>25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                        </vt:lpstr>
      <vt:lpstr>                      Первое сентября</vt:lpstr>
      <vt:lpstr>Презентация PowerPoint</vt:lpstr>
      <vt:lpstr>                           ДЕНЬ УЧИТЕЛЯ</vt:lpstr>
      <vt:lpstr>Презентация PowerPoint</vt:lpstr>
      <vt:lpstr>Презентация PowerPoint</vt:lpstr>
      <vt:lpstr>                      Осенний бал</vt:lpstr>
      <vt:lpstr>Презентация PowerPoint</vt:lpstr>
      <vt:lpstr>              Осенний л/а кросс</vt:lpstr>
      <vt:lpstr>                     День матери</vt:lpstr>
      <vt:lpstr>Презентация PowerPoint</vt:lpstr>
      <vt:lpstr>             Неделя естественных наук</vt:lpstr>
      <vt:lpstr>Презентация PowerPoint</vt:lpstr>
      <vt:lpstr>                            Новый год</vt:lpstr>
      <vt:lpstr>Презентация PowerPoint</vt:lpstr>
      <vt:lpstr>Смотр строя и армейской песни</vt:lpstr>
      <vt:lpstr>Презентация PowerPoint</vt:lpstr>
      <vt:lpstr>           23 февраля «А ну-ка мальчики»</vt:lpstr>
      <vt:lpstr>Презентация PowerPoint</vt:lpstr>
      <vt:lpstr>           8 марта «А ну-ка девочки»</vt:lpstr>
      <vt:lpstr>Презентация PowerPoint</vt:lpstr>
      <vt:lpstr>   Акция  «Покормите птиц зимой»                                      заповедник им. П.Г. смидовича</vt:lpstr>
      <vt:lpstr>    Неделя русского языка и литературы</vt:lpstr>
      <vt:lpstr>                      Открытые уроки</vt:lpstr>
      <vt:lpstr>Экологический субботник «Зеленая Весна»</vt:lpstr>
      <vt:lpstr>Презентация PowerPoint</vt:lpstr>
      <vt:lpstr>       Районный детский фестиваль «Старт  в                                                                        будущее»</vt:lpstr>
      <vt:lpstr>               В медицинском колледже</vt:lpstr>
      <vt:lpstr>Классные часы, посвященные детям войны</vt:lpstr>
      <vt:lpstr> «память, которой не будет конца» (блокада  Ленинграда)</vt:lpstr>
      <vt:lpstr>              9 мая – День Победы</vt:lpstr>
      <vt:lpstr>            Темниковская свирель</vt:lpstr>
      <vt:lpstr>       Наши      достижения</vt:lpstr>
      <vt:lpstr>                  Наши достижения</vt:lpstr>
      <vt:lpstr>Презентация PowerPoint</vt:lpstr>
      <vt:lpstr>                Акция «Здоровое питание»</vt:lpstr>
      <vt:lpstr>                Последний звонок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GoldService</dc:creator>
  <cp:lastModifiedBy>GoldService</cp:lastModifiedBy>
  <cp:revision>70</cp:revision>
  <dcterms:created xsi:type="dcterms:W3CDTF">2019-02-26T12:21:25Z</dcterms:created>
  <dcterms:modified xsi:type="dcterms:W3CDTF">2019-06-05T17:50:47Z</dcterms:modified>
</cp:coreProperties>
</file>