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57" r:id="rId5"/>
    <p:sldId id="258" r:id="rId6"/>
    <p:sldId id="259" r:id="rId7"/>
    <p:sldId id="266" r:id="rId8"/>
    <p:sldId id="265" r:id="rId9"/>
    <p:sldId id="264" r:id="rId10"/>
    <p:sldId id="267" r:id="rId11"/>
  </p:sldIdLst>
  <p:sldSz cx="9144000" cy="6858000" type="screen4x3"/>
  <p:notesSz cx="7105650" cy="102393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94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A930-CDDE-4EE8-80F4-3FBFCEB3951B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EA19-B945-4F26-BC5E-CF5496264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A930-CDDE-4EE8-80F4-3FBFCEB3951B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EA19-B945-4F26-BC5E-CF5496264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A930-CDDE-4EE8-80F4-3FBFCEB3951B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EA19-B945-4F26-BC5E-CF5496264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A930-CDDE-4EE8-80F4-3FBFCEB3951B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EA19-B945-4F26-BC5E-CF5496264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A930-CDDE-4EE8-80F4-3FBFCEB3951B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EA19-B945-4F26-BC5E-CF5496264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A930-CDDE-4EE8-80F4-3FBFCEB3951B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EA19-B945-4F26-BC5E-CF5496264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A930-CDDE-4EE8-80F4-3FBFCEB3951B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EA19-B945-4F26-BC5E-CF5496264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A930-CDDE-4EE8-80F4-3FBFCEB3951B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EA19-B945-4F26-BC5E-CF5496264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A930-CDDE-4EE8-80F4-3FBFCEB3951B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EA19-B945-4F26-BC5E-CF5496264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A930-CDDE-4EE8-80F4-3FBFCEB3951B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EA19-B945-4F26-BC5E-CF5496264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A930-CDDE-4EE8-80F4-3FBFCEB3951B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EA19-B945-4F26-BC5E-CF5496264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5A930-CDDE-4EE8-80F4-3FBFCEB3951B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2EA19-B945-4F26-BC5E-CF5496264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706/00028b8d-0c346f11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60033" y="5301208"/>
            <a:ext cx="428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Презентацию подготовили воспитатели:</a:t>
            </a:r>
          </a:p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Кудашкина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Л. А.,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Радаева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И. А.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620688"/>
            <a:ext cx="7776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дошкольное общеобразовательное учреждение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« Детский сад № 20 комбинированного вида»</a:t>
            </a:r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1154/000fefd3-21a0631b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2996952"/>
            <a:ext cx="7992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>
                <a:solidFill>
                  <a:srgbClr val="00B0F0"/>
                </a:solidFill>
                <a:latin typeface="Comic Sans MS" pitchFamily="66" charset="0"/>
                <a:cs typeface="Times New Roman" pitchFamily="18" charset="0"/>
              </a:rPr>
              <a:t>С</a:t>
            </a:r>
            <a:r>
              <a:rPr lang="ru-RU" sz="4400" b="1" i="1" dirty="0" smtClean="0">
                <a:solidFill>
                  <a:srgbClr val="00B0F0"/>
                </a:solidFill>
                <a:latin typeface="Comic Sans MS" pitchFamily="66" charset="0"/>
                <a:cs typeface="Times New Roman" pitchFamily="18" charset="0"/>
              </a:rPr>
              <a:t>ПАСИБО ЗА ВНИМАНИЕ!</a:t>
            </a:r>
            <a:endParaRPr lang="ru-RU" sz="4400" b="1" i="1" dirty="0">
              <a:solidFill>
                <a:srgbClr val="00B0F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ds04.infourok.ru/uploads/ex/1154/000fefd3-21a0631b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5364" name="Picture 4" descr="https://d.facdn.net/art/tabia/1419179610/1419179610.tabia_%D1%81%D0%B8%D0%BD%D0%B8%D1%86%D0%B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2656"/>
            <a:ext cx="4283968" cy="34602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908720"/>
            <a:ext cx="475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Прилетела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в сад синица, </a:t>
            </a:r>
            <a:endParaRPr lang="ru-RU" sz="2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Значит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, осень к нам стучится, </a:t>
            </a:r>
            <a:endParaRPr lang="ru-RU" sz="2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Лето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долго не продлится. </a:t>
            </a:r>
            <a:endParaRPr lang="ru-RU" sz="2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лесная даже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птица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Тоже холода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боится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И к жилью зимой стремится</a:t>
            </a:r>
            <a:r>
              <a:rPr lang="ru-RU" sz="2400" i="1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3717032"/>
            <a:ext cx="46805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7030A0"/>
                </a:solidFill>
              </a:rPr>
              <a:t>Фартук желтенький надела</a:t>
            </a:r>
            <a:r>
              <a:rPr lang="ru-RU" sz="2000" b="1" i="1" dirty="0" smtClean="0">
                <a:solidFill>
                  <a:srgbClr val="7030A0"/>
                </a:solidFill>
              </a:rPr>
              <a:t>,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>
                <a:solidFill>
                  <a:srgbClr val="7030A0"/>
                </a:solidFill>
              </a:rPr>
              <a:t>К нам синичка прилетела. </a:t>
            </a:r>
            <a:endParaRPr lang="ru-RU" sz="2000" b="1" i="1" dirty="0" smtClean="0">
              <a:solidFill>
                <a:srgbClr val="7030A0"/>
              </a:solidFill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И </a:t>
            </a:r>
            <a:r>
              <a:rPr lang="ru-RU" sz="2000" b="1" i="1" dirty="0">
                <a:solidFill>
                  <a:srgbClr val="7030A0"/>
                </a:solidFill>
              </a:rPr>
              <a:t>сидит стучит в окно — </a:t>
            </a:r>
            <a:endParaRPr lang="ru-RU" sz="2000" b="1" i="1" dirty="0" smtClean="0">
              <a:solidFill>
                <a:srgbClr val="7030A0"/>
              </a:solidFill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Кушать хочется </a:t>
            </a:r>
            <a:r>
              <a:rPr lang="ru-RU" sz="2000" b="1" i="1" dirty="0">
                <a:solidFill>
                  <a:srgbClr val="7030A0"/>
                </a:solidFill>
              </a:rPr>
              <a:t>давно</a:t>
            </a:r>
            <a:r>
              <a:rPr lang="ru-RU" sz="2000" b="1" i="1" dirty="0" smtClean="0">
                <a:solidFill>
                  <a:srgbClr val="7030A0"/>
                </a:solidFill>
              </a:rPr>
              <a:t>!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>
                <a:solidFill>
                  <a:srgbClr val="7030A0"/>
                </a:solidFill>
              </a:rPr>
              <a:t>Вы меня к себе пустите</a:t>
            </a:r>
            <a:r>
              <a:rPr lang="ru-RU" sz="2000" b="1" i="1" dirty="0" smtClean="0">
                <a:solidFill>
                  <a:srgbClr val="7030A0"/>
                </a:solidFill>
              </a:rPr>
              <a:t>,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>
                <a:solidFill>
                  <a:srgbClr val="7030A0"/>
                </a:solidFill>
              </a:rPr>
              <a:t>Обогрейте, угостите. </a:t>
            </a:r>
            <a:endParaRPr lang="ru-RU" sz="2000" b="1" i="1" dirty="0" smtClean="0">
              <a:solidFill>
                <a:srgbClr val="7030A0"/>
              </a:solidFill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Окна </a:t>
            </a:r>
            <a:r>
              <a:rPr lang="ru-RU" sz="2000" b="1" i="1" dirty="0">
                <a:solidFill>
                  <a:srgbClr val="7030A0"/>
                </a:solidFill>
              </a:rPr>
              <a:t>добрые я знаю </a:t>
            </a:r>
            <a:endParaRPr lang="ru-RU" sz="2000" b="1" i="1" dirty="0" smtClean="0">
              <a:solidFill>
                <a:srgbClr val="7030A0"/>
              </a:solidFill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К </a:t>
            </a:r>
            <a:r>
              <a:rPr lang="ru-RU" sz="2000" b="1" i="1" dirty="0">
                <a:solidFill>
                  <a:srgbClr val="7030A0"/>
                </a:solidFill>
              </a:rPr>
              <a:t>ним зимой и </a:t>
            </a:r>
            <a:r>
              <a:rPr lang="ru-RU" sz="2000" b="1" i="1" dirty="0" smtClean="0">
                <a:solidFill>
                  <a:srgbClr val="7030A0"/>
                </a:solidFill>
              </a:rPr>
              <a:t>прилетаю.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ds04.infourok.ru/uploads/ex/1154/000fefd3-21a0631b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1052736"/>
            <a:ext cx="72728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 акции – привлечение внимания к проблеме охраны и бережного отношения к птицам, пропаганда экологических знаний у детей и родителей.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Актуальность: Зимой ежегодно гибнет огромное количество птиц от нехватки корма. Поэтому 12 ноября, в "Синичкин день" на территории всей России проводится природоохранная акция по изготовлению кормушек для встречи зимующих птиц. В этот день на Руси с давних пор встречали первых «зимних» птиц: синиц, снегирей, щеглов, свиристелей и других пернатых.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Именно с этого момента принято помогать птицам, развешивать кормушки и наполнять их кормом. И  в «Синичкин день» на участках нашего детского сада открылись птичьи столовые. Организовали наполнение кормушек птичьим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угощением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4.infourok.ru/uploads/ex/1154/000fefd3-21a0631b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115616" y="619387"/>
            <a:ext cx="67687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К этому дню мы с детьми готовились заранее.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Проводились беседы о зимующих птицах, о роли человека в жизни зимующих птиц, наблюдения в природе, непосредственно-образовательная деятельность.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Домашний\Desktop\Садик группа № 5\IMG_20201112_10145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1680" y="1916832"/>
            <a:ext cx="2880320" cy="3884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Домашний\Desktop\Садик группа № 5\IMG_20201112_10151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1700808"/>
            <a:ext cx="3024336" cy="4078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1154/000fefd3-21a0631b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692696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Вместе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детьми рассматривали иллюстрации, слайды с зимующими птицами, читали стихи, рассказы, загадывали загадки, играли в игры («Десять птичек стайка», «Перелетные и зимующие птицы»,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Совушка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», «Синицы», дома ребята смотрели фильмы о жизни птиц.</a:t>
            </a:r>
          </a:p>
          <a:p>
            <a:endParaRPr lang="ru-RU" dirty="0"/>
          </a:p>
        </p:txBody>
      </p:sp>
      <p:pic>
        <p:nvPicPr>
          <p:cNvPr id="3075" name="Picture 3" descr="C:\Users\Домашний\Desktop\Садик группа № 5\IMG_20201112_0927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2420888"/>
            <a:ext cx="4536504" cy="33635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1154/000fefd3-21a0631b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43608" y="615797"/>
            <a:ext cx="669674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 большим интересом познакомились со сказкой В. Бианки: «Синичкин календарь». Ребятам очень понравилась главная героиня сказки синичка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Зинька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ее жизнь в лесу: как синичка наблюдает за природой и постепенно узнает ее секреты, заводит дружбу со многими зверями и птицами.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AutoShape 5" descr="https://kitobxon.com/img_knigi/28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 descr="https://kitobxon.com/img_knigi/28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 descr="https://kitobxon.com/img_knigi/283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132856"/>
            <a:ext cx="2389921" cy="3024336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9" name="Picture 11" descr="https://skazki.dy9.ru/wp-content/uploads/2018/03/Sinichkin_kalendar_variant_2_-_Stranica_3_-_Vitalij_Bianki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245702">
            <a:off x="3023373" y="2280897"/>
            <a:ext cx="2993794" cy="2245346"/>
          </a:xfrm>
          <a:prstGeom prst="rect">
            <a:avLst/>
          </a:prstGeom>
          <a:ln w="1905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61" name="Picture 13" descr="https://img11.postila.ru/data/61/7a/dc/e2/617adce2fba45cd150aa3de2e2bea2e576473844939af1f142783c0d4241ce9d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431513">
            <a:off x="6173367" y="2498442"/>
            <a:ext cx="2561282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3" name="Picture 15" descr="https://img.labirint.ru/rcimg/b47fcb0d7663abeafe2f4d6b35bc5679/1920x1080/comments_pic/1914/origin_3_1dbef7efcd1f76a2871f39b27eaf6fe8.jpg?155447121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15816" y="4653136"/>
            <a:ext cx="3024336" cy="20087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1154/000fefd3-21a0631b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836712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Большое внимание было уделено продуктивной деятельности:  Рисование: «Птички синички». Воспитываем интерес и гуманное отношение к птицам, желание помочь им в трудное время. </a:t>
            </a:r>
          </a:p>
        </p:txBody>
      </p:sp>
      <p:pic>
        <p:nvPicPr>
          <p:cNvPr id="19457" name="Picture 1" descr="C:\Users\Домашний\Desktop\Садик группа № 5\IMG_20201112_0944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2420888"/>
            <a:ext cx="3951905" cy="302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C:\Users\Домашний\Desktop\Садик группа № 5\IMG_20201112_10291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2996952"/>
            <a:ext cx="3816424" cy="2829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1154/000fefd3-21a0631b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87624" y="698847"/>
            <a:ext cx="61926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Изготовили кормушки в результате совместного творчества родителей с детьми. Дети с гордостью рассказывают о своих кормушках! Кормушки развесили на деревьях. Оформление участка в «Синичкин день».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6" descr="C:\Users\Домашний\Desktop\Садик группа № 5\IMG-7c068719349fa00651769bf16fc12425-V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921950">
            <a:off x="456885" y="2025119"/>
            <a:ext cx="2899610" cy="2174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0" name="Picture 10" descr="C:\Users\Домашний\Desktop\Садик группа № 5\IMG-609727d9e2f6f2ce9e06f81f2a2fcf23-V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1920" y="1916832"/>
            <a:ext cx="2465004" cy="3286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1" name="Picture 11" descr="C:\Users\Домашний\Desktop\Садик группа № 5\IMG-cdf4230e3a77eff80dd9b52bced059f7-V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07914">
            <a:off x="6565763" y="1911353"/>
            <a:ext cx="2088232" cy="2784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2" name="Picture 12" descr="C:\Users\Домашний\Desktop\Садик группа № 5\IMG-fb6eaf6c9a5a407edc7f9d7e6835e589-V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1073320">
            <a:off x="1953250" y="4086518"/>
            <a:ext cx="1977049" cy="2636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1154/000fefd3-21a0631b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259632" y="542261"/>
            <a:ext cx="61206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открывает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детей что-то новое и интересное, а самое главное, что дети будут заботиться о птицах и в будущем.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https://www.ejin.ru/wp-content/uploads/2017/09/6-119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2276872"/>
            <a:ext cx="5112568" cy="31703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429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Домашний</cp:lastModifiedBy>
  <cp:revision>9</cp:revision>
  <dcterms:created xsi:type="dcterms:W3CDTF">2020-11-15T16:40:31Z</dcterms:created>
  <dcterms:modified xsi:type="dcterms:W3CDTF">2020-12-09T07:47:17Z</dcterms:modified>
</cp:coreProperties>
</file>