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558" y="1556792"/>
            <a:ext cx="9036496" cy="1470025"/>
          </a:xfrm>
        </p:spPr>
        <p:txBody>
          <a:bodyPr>
            <a:noAutofit/>
          </a:bodyPr>
          <a:lstStyle/>
          <a:p>
            <a:pPr algn="r"/>
            <a:r>
              <a:rPr lang="ru-RU" sz="7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/>
            </a:r>
            <a:br>
              <a:rPr lang="ru-RU" sz="7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Отгремела война, свой кровавый собрав урожай,</a:t>
            </a:r>
            <a:b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Сколько лет пронеслось, сколько новых забот пережито,</a:t>
            </a:r>
            <a:b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Время мчится вперед, время к новым спешит рубежам, —</a:t>
            </a:r>
            <a:b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Но никто не забыт, и навеки ничто не забыто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!</a:t>
            </a:r>
            <a:b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М.Ножкин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32240" y="6093296"/>
            <a:ext cx="2411760" cy="816496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Выполнила: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Наумова Т.А.</a:t>
            </a:r>
            <a:endParaRPr lang="ru-RU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71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21" y="233026"/>
            <a:ext cx="5405880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630501" y="404664"/>
            <a:ext cx="362201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ourier New" pitchFamily="49" charset="0"/>
                <a:cs typeface="Courier New" pitchFamily="49" charset="0"/>
              </a:rPr>
              <a:t>Наша жизнь, наша светлая радость в жестоких боях</a:t>
            </a:r>
          </a:p>
          <a:p>
            <a:r>
              <a:rPr lang="ru-RU" dirty="0">
                <a:latin typeface="Courier New" pitchFamily="49" charset="0"/>
                <a:cs typeface="Courier New" pitchFamily="49" charset="0"/>
              </a:rPr>
              <a:t>Вашим подвигом, доблестью, жертвою вашей добыты,</a:t>
            </a:r>
          </a:p>
          <a:p>
            <a:r>
              <a:rPr lang="ru-RU" dirty="0">
                <a:latin typeface="Courier New" pitchFamily="49" charset="0"/>
                <a:cs typeface="Courier New" pitchFamily="49" charset="0"/>
              </a:rPr>
              <a:t>В вашу честь на земле обелиски до неба стоят, —</a:t>
            </a:r>
          </a:p>
          <a:p>
            <a:r>
              <a:rPr lang="ru-RU" dirty="0">
                <a:latin typeface="Courier New" pitchFamily="49" charset="0"/>
                <a:cs typeface="Courier New" pitchFamily="49" charset="0"/>
              </a:rPr>
              <a:t>Нет, никто не забыт, и навеки ничто не забыто!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30501" y="2989987"/>
            <a:ext cx="35134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ourier New" pitchFamily="49" charset="0"/>
                <a:cs typeface="Courier New" pitchFamily="49" charset="0"/>
              </a:rPr>
              <a:t>В каждом доме вы живы и в каждом свершившемся дне,</a:t>
            </a:r>
          </a:p>
          <a:p>
            <a:r>
              <a:rPr lang="ru-RU" dirty="0">
                <a:latin typeface="Courier New" pitchFamily="49" charset="0"/>
                <a:cs typeface="Courier New" pitchFamily="49" charset="0"/>
              </a:rPr>
              <a:t>В каждой детской улыбке звучите победной сюитой,</a:t>
            </a:r>
          </a:p>
          <a:p>
            <a:r>
              <a:rPr lang="ru-RU" dirty="0">
                <a:latin typeface="Courier New" pitchFamily="49" charset="0"/>
                <a:cs typeface="Courier New" pitchFamily="49" charset="0"/>
              </a:rPr>
              <a:t>В каждом сердце стучите, приходите в каждой весне, —</a:t>
            </a:r>
          </a:p>
          <a:p>
            <a:r>
              <a:rPr lang="ru-RU" dirty="0">
                <a:latin typeface="Courier New" pitchFamily="49" charset="0"/>
                <a:cs typeface="Courier New" pitchFamily="49" charset="0"/>
              </a:rPr>
              <a:t>Нет, никто не забыт, и навеки ничто не забыто!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00506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Courier New" pitchFamily="49" charset="0"/>
                <a:cs typeface="Courier New" pitchFamily="49" charset="0"/>
              </a:rPr>
              <a:t>Мы по вашим заветам живем и шагаем вперед,</a:t>
            </a:r>
          </a:p>
          <a:p>
            <a:r>
              <a:rPr lang="ru-RU" dirty="0">
                <a:latin typeface="Courier New" pitchFamily="49" charset="0"/>
                <a:cs typeface="Courier New" pitchFamily="49" charset="0"/>
              </a:rPr>
              <a:t>Нам в грядущее вашей рукою дорога открыта,</a:t>
            </a:r>
          </a:p>
          <a:p>
            <a:r>
              <a:rPr lang="ru-RU" dirty="0">
                <a:latin typeface="Courier New" pitchFamily="49" charset="0"/>
                <a:cs typeface="Courier New" pitchFamily="49" charset="0"/>
              </a:rPr>
              <a:t>Перед памятью вашей встает на колени народ, —</a:t>
            </a:r>
          </a:p>
          <a:p>
            <a:r>
              <a:rPr lang="ru-RU" dirty="0">
                <a:latin typeface="Courier New" pitchFamily="49" charset="0"/>
                <a:cs typeface="Courier New" pitchFamily="49" charset="0"/>
              </a:rPr>
              <a:t>Нет, никто не забыт, и навеки ничто не забыто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!</a:t>
            </a:r>
          </a:p>
          <a:p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М.Ножкин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6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188640"/>
            <a:ext cx="5256584" cy="259228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Филиппов Никифор Иванович.</a:t>
            </a: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 Родился в 1898 году. Уроженец </a:t>
            </a:r>
            <a:r>
              <a:rPr lang="ru-RU" sz="2000" dirty="0" err="1" smtClean="0">
                <a:latin typeface="Courier New" pitchFamily="49" charset="0"/>
                <a:cs typeface="Courier New" pitchFamily="49" charset="0"/>
              </a:rPr>
              <a:t>с.Сивинь</a:t>
            </a: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2000" dirty="0" err="1" smtClean="0">
                <a:latin typeface="Courier New" pitchFamily="49" charset="0"/>
                <a:cs typeface="Courier New" pitchFamily="49" charset="0"/>
              </a:rPr>
              <a:t>Краснослабодского</a:t>
            </a: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 района. Был призван на фронт в 1941 году. Погиб зимой 1943 года, во время Сталинградской битвы. </a:t>
            </a:r>
            <a:endParaRPr lang="ru-RU" sz="20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16875" y="1071931"/>
            <a:ext cx="4824535" cy="314372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3" t="24545" r="18183" b="22741"/>
          <a:stretch/>
        </p:blipFill>
        <p:spPr>
          <a:xfrm rot="5400000">
            <a:off x="4437577" y="3130888"/>
            <a:ext cx="3724741" cy="24487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387" y="508518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Мне кажется порою, что солдаты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 кровавых не пришедшие полей,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Не в землю нашу полегли когда-то,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А превратились в белых журавлей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</a:t>
            </a:r>
          </a:p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Р.Гамзатов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62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149080"/>
            <a:ext cx="3816424" cy="2223120"/>
          </a:xfrm>
        </p:spPr>
        <p:txBody>
          <a:bodyPr>
            <a:normAutofit fontScale="90000"/>
          </a:bodyPr>
          <a:lstStyle/>
          <a:p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Филлипова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(Калявина) Ольга Ивановна. </a:t>
            </a: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Родилась в 1903 году. Уроженка </a:t>
            </a:r>
            <a:r>
              <a:rPr lang="ru-RU" sz="2000" dirty="0" err="1" smtClean="0">
                <a:latin typeface="Courier New" pitchFamily="49" charset="0"/>
                <a:cs typeface="Courier New" pitchFamily="49" charset="0"/>
              </a:rPr>
              <a:t>с.Сивинь</a:t>
            </a: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2000" dirty="0" err="1" smtClean="0">
                <a:latin typeface="Courier New" pitchFamily="49" charset="0"/>
                <a:cs typeface="Courier New" pitchFamily="49" charset="0"/>
              </a:rPr>
              <a:t>Краснослабодского</a:t>
            </a: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 района. Воспитала достойных детей. «Вдова» Никифора Ивановича.</a:t>
            </a:r>
            <a:endParaRPr lang="ru-RU" sz="20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8643" y="-390490"/>
            <a:ext cx="3168351" cy="41825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16402" y="1932470"/>
            <a:ext cx="3487662" cy="47525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74232" y="18864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Courier New" pitchFamily="49" charset="0"/>
                <a:cs typeface="Courier New" pitchFamily="49" charset="0"/>
              </a:rPr>
              <a:t>Война. Страшней нет ничего на свете,</a:t>
            </a:r>
          </a:p>
          <a:p>
            <a:r>
              <a:rPr lang="ru-RU" dirty="0">
                <a:latin typeface="Courier New" pitchFamily="49" charset="0"/>
                <a:cs typeface="Courier New" pitchFamily="49" charset="0"/>
              </a:rPr>
              <a:t>«Для фронта всё!» – девиз страны таков,</a:t>
            </a:r>
          </a:p>
          <a:p>
            <a:r>
              <a:rPr lang="ru-RU" dirty="0">
                <a:latin typeface="Courier New" pitchFamily="49" charset="0"/>
                <a:cs typeface="Courier New" pitchFamily="49" charset="0"/>
              </a:rPr>
              <a:t>Трудились все: и взрослые, и дети</a:t>
            </a:r>
          </a:p>
          <a:p>
            <a:r>
              <a:rPr lang="ru-RU" dirty="0">
                <a:latin typeface="Courier New" pitchFamily="49" charset="0"/>
                <a:cs typeface="Courier New" pitchFamily="49" charset="0"/>
              </a:rPr>
              <a:t>В полях и у мартенов, у станков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А.Болутенко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04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4869160"/>
            <a:ext cx="5868144" cy="1988840"/>
          </a:xfrm>
        </p:spPr>
        <p:txBody>
          <a:bodyPr>
            <a:normAutofit/>
          </a:bodyPr>
          <a:lstStyle/>
          <a:p>
            <a:r>
              <a:rPr lang="ru-RU" sz="1800" b="1" dirty="0" err="1" smtClean="0">
                <a:latin typeface="Courier New" pitchFamily="49" charset="0"/>
                <a:cs typeface="Courier New" pitchFamily="49" charset="0"/>
              </a:rPr>
              <a:t>Филлипов</a:t>
            </a:r>
            <a:r>
              <a:rPr lang="ru-RU" sz="1800" b="1" dirty="0" smtClean="0">
                <a:latin typeface="Courier New" pitchFamily="49" charset="0"/>
                <a:cs typeface="Courier New" pitchFamily="49" charset="0"/>
              </a:rPr>
              <a:t> Иван Никифорович. 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Родился в 1924 году в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Краснослабодском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 районе </a:t>
            </a:r>
            <a:r>
              <a:rPr lang="ru-RU" sz="1800" dirty="0" err="1" smtClean="0">
                <a:latin typeface="Courier New" pitchFamily="49" charset="0"/>
                <a:cs typeface="Courier New" pitchFamily="49" charset="0"/>
              </a:rPr>
              <a:t>с.Сивинь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. В 1943 году был призван на фронт. Дошел до Берлина. Имеет Орден Отечественной войны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II</a:t>
            </a:r>
            <a:r>
              <a:rPr lang="ru-RU" sz="1800" dirty="0" smtClean="0">
                <a:latin typeface="Courier New" pitchFamily="49" charset="0"/>
                <a:cs typeface="Courier New" pitchFamily="49" charset="0"/>
              </a:rPr>
              <a:t> степени.</a:t>
            </a:r>
            <a:endParaRPr lang="ru-RU" sz="18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8828" y="750996"/>
            <a:ext cx="4219956" cy="3095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04995" y="1678588"/>
            <a:ext cx="4203843" cy="2974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92087" y="3150014"/>
            <a:ext cx="3665015" cy="2638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788024" y="-39915"/>
            <a:ext cx="435597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>
                <a:latin typeface="Courier New" pitchFamily="49" charset="0"/>
                <a:cs typeface="Courier New" pitchFamily="49" charset="0"/>
              </a:rPr>
              <a:t>Нет в России семьи такой, где б не памятен был свой герой.</a:t>
            </a:r>
          </a:p>
          <a:p>
            <a:pPr algn="r"/>
            <a:r>
              <a:rPr lang="ru-RU" sz="1100" dirty="0">
                <a:latin typeface="Courier New" pitchFamily="49" charset="0"/>
                <a:cs typeface="Courier New" pitchFamily="49" charset="0"/>
              </a:rPr>
              <a:t>И глаза молодых солдат с фотографий увядших глядят.</a:t>
            </a:r>
          </a:p>
          <a:p>
            <a:pPr algn="r"/>
            <a:r>
              <a:rPr lang="ru-RU" sz="1100" dirty="0">
                <a:latin typeface="Courier New" pitchFamily="49" charset="0"/>
                <a:cs typeface="Courier New" pitchFamily="49" charset="0"/>
              </a:rPr>
              <a:t>Этот взгляд, словно высший суд для ребят, что сейчас растут.</a:t>
            </a:r>
          </a:p>
          <a:p>
            <a:pPr algn="r"/>
            <a:r>
              <a:rPr lang="ru-RU" sz="1100" dirty="0">
                <a:latin typeface="Courier New" pitchFamily="49" charset="0"/>
                <a:cs typeface="Courier New" pitchFamily="49" charset="0"/>
              </a:rPr>
              <a:t>И мальчишкам нельзя ни солгать, ни обмануть, ни с пути свернуть.</a:t>
            </a:r>
          </a:p>
          <a:p>
            <a:pPr algn="r"/>
            <a:endParaRPr lang="ru-RU" sz="1100" dirty="0">
              <a:latin typeface="Courier New" pitchFamily="49" charset="0"/>
              <a:cs typeface="Courier New" pitchFamily="49" charset="0"/>
            </a:endParaRPr>
          </a:p>
          <a:p>
            <a:pPr algn="r"/>
            <a:r>
              <a:rPr lang="ru-RU" sz="1100" dirty="0" err="1">
                <a:latin typeface="Courier New" pitchFamily="49" charset="0"/>
                <a:cs typeface="Courier New" pitchFamily="49" charset="0"/>
              </a:rPr>
              <a:t>Агранович</a:t>
            </a:r>
            <a:r>
              <a:rPr lang="ru-RU" sz="1100" dirty="0">
                <a:latin typeface="Courier New" pitchFamily="49" charset="0"/>
                <a:cs typeface="Courier New" pitchFamily="49" charset="0"/>
              </a:rPr>
              <a:t> Е.</a:t>
            </a:r>
          </a:p>
        </p:txBody>
      </p:sp>
    </p:spTree>
    <p:extLst>
      <p:ext uri="{BB962C8B-B14F-4D97-AF65-F5344CB8AC3E}">
        <p14:creationId xmlns:p14="http://schemas.microsoft.com/office/powerpoint/2010/main" val="109016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34083" y="523139"/>
            <a:ext cx="3933055" cy="2886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3324" y="-680341"/>
            <a:ext cx="3849624" cy="5541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0302" y="1922532"/>
            <a:ext cx="3022092" cy="5170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-36512" y="472514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Courier New" pitchFamily="49" charset="0"/>
                <a:cs typeface="Courier New" pitchFamily="49" charset="0"/>
              </a:rPr>
              <a:t>Ты живешь, потому, что когда-то 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На 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земле умирали солдаты, 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Ты 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поешь, а их звонкая песня 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До 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конца не смогла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дозвенеть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95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3012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Филиппова Мария Никифоровна. </a:t>
            </a: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Родилась в 1931 году в </a:t>
            </a:r>
            <a:r>
              <a:rPr lang="ru-RU" sz="2000" dirty="0" err="1" smtClean="0">
                <a:latin typeface="Courier New" pitchFamily="49" charset="0"/>
                <a:cs typeface="Courier New" pitchFamily="49" charset="0"/>
              </a:rPr>
              <a:t>Краснослабодском</a:t>
            </a: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dirty="0" err="1" smtClean="0">
                <a:latin typeface="Courier New" pitchFamily="49" charset="0"/>
                <a:cs typeface="Courier New" pitchFamily="49" charset="0"/>
              </a:rPr>
              <a:t>районе,с.Сивинь</a:t>
            </a: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. Во время </a:t>
            </a:r>
            <a:r>
              <a:rPr lang="ru-RU" sz="2000" dirty="0">
                <a:latin typeface="Courier New" pitchFamily="49" charset="0"/>
                <a:cs typeface="Courier New" pitchFamily="49" charset="0"/>
              </a:rPr>
              <a:t>войны помогала в тылу. Эта хрупкая, маленькая  женщина, на долю которой выпало огромное количество испытаний, является образцом мужества, стойкости, несгибаемой воли . Она была достойным высоконравственным человеком.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7860" y="-381716"/>
            <a:ext cx="3113532" cy="4110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03272" y="661320"/>
            <a:ext cx="3460952" cy="495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9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4023" y="-659397"/>
            <a:ext cx="3027816" cy="443585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97506" y="-608873"/>
            <a:ext cx="3027815" cy="43348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91198" y="2120080"/>
            <a:ext cx="2808314" cy="39859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551723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ourier New" pitchFamily="49" charset="0"/>
                <a:cs typeface="Courier New" pitchFamily="49" charset="0"/>
              </a:rPr>
              <a:t>Награждена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медалью «Ветеран труда», «За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доблестный 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труд в Великой Отечественной Войне 1941-1945 гг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.». Так же 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награждена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юбилейными медалями « 60 лет победы в Великой Отечественной войне 1941-1945 гг.», « 50 лет победы в Великой Отечественной войне 1941-1945гг.»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20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923928" y="0"/>
            <a:ext cx="4896544" cy="5760640"/>
          </a:xfrm>
        </p:spPr>
        <p:txBody>
          <a:bodyPr>
            <a:normAutofit fontScale="90000"/>
          </a:bodyPr>
          <a:lstStyle/>
          <a:p>
            <a:r>
              <a:rPr lang="ru-RU" sz="2400" b="1" dirty="0" err="1" smtClean="0">
                <a:latin typeface="Courier New" pitchFamily="49" charset="0"/>
                <a:cs typeface="Courier New" pitchFamily="49" charset="0"/>
              </a:rPr>
              <a:t>Маршев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 Григорий Егорович. 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Родился 18 августа 1943 года в </a:t>
            </a:r>
            <a:r>
              <a:rPr lang="ru-RU" sz="2400" dirty="0" err="1" smtClean="0">
                <a:latin typeface="Courier New" pitchFamily="49" charset="0"/>
                <a:cs typeface="Courier New" pitchFamily="49" charset="0"/>
              </a:rPr>
              <a:t>с.Старое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dirty="0" err="1" smtClean="0">
                <a:latin typeface="Courier New" pitchFamily="49" charset="0"/>
                <a:cs typeface="Courier New" pitchFamily="49" charset="0"/>
              </a:rPr>
              <a:t>Акшино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2400" dirty="0" err="1" smtClean="0">
                <a:latin typeface="Courier New" pitchFamily="49" charset="0"/>
                <a:cs typeface="Courier New" pitchFamily="49" charset="0"/>
              </a:rPr>
              <a:t>Старошайговского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 района Мордовской АССР. Был призван на фронт в 1941 году. Воевал в составе 2-го Белорусского фронта. Был ранен 4 раза. После ранений старший сержант </a:t>
            </a:r>
            <a:r>
              <a:rPr lang="ru-RU" sz="2400" dirty="0" err="1" smtClean="0">
                <a:latin typeface="Courier New" pitchFamily="49" charset="0"/>
                <a:cs typeface="Courier New" pitchFamily="49" charset="0"/>
              </a:rPr>
              <a:t>Маршев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 Григорий Егорович работал санитарным инструктором госпиталя. 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Награжден</a:t>
            </a: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 медалью «За боевые заслуги», орденом «Красной звезды». Умер 17 июля 1976 года.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7668344" y="5589240"/>
            <a:ext cx="104056" cy="495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7" r="6709"/>
          <a:stretch/>
        </p:blipFill>
        <p:spPr>
          <a:xfrm>
            <a:off x="467544" y="29680"/>
            <a:ext cx="3240360" cy="4911488"/>
          </a:xfrm>
        </p:spPr>
      </p:pic>
      <p:sp>
        <p:nvSpPr>
          <p:cNvPr id="7" name="Прямоугольник 6"/>
          <p:cNvSpPr/>
          <p:nvPr/>
        </p:nvSpPr>
        <p:spPr>
          <a:xfrm>
            <a:off x="179512" y="5301208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ourier New" pitchFamily="49" charset="0"/>
                <a:cs typeface="Courier New" pitchFamily="49" charset="0"/>
              </a:rPr>
              <a:t>Нет, слово «мир» останется едва ли,</a:t>
            </a:r>
          </a:p>
          <a:p>
            <a:r>
              <a:rPr lang="ru-RU" dirty="0">
                <a:latin typeface="Courier New" pitchFamily="49" charset="0"/>
                <a:cs typeface="Courier New" pitchFamily="49" charset="0"/>
              </a:rPr>
              <a:t>Когда войны не будут люди знать.</a:t>
            </a:r>
          </a:p>
          <a:p>
            <a:r>
              <a:rPr lang="ru-RU" dirty="0">
                <a:latin typeface="Courier New" pitchFamily="49" charset="0"/>
                <a:cs typeface="Courier New" pitchFamily="49" charset="0"/>
              </a:rPr>
              <a:t>Ведь то, что раньше миром называли,</a:t>
            </a:r>
          </a:p>
          <a:p>
            <a:r>
              <a:rPr lang="ru-RU" dirty="0">
                <a:latin typeface="Courier New" pitchFamily="49" charset="0"/>
                <a:cs typeface="Courier New" pitchFamily="49" charset="0"/>
              </a:rPr>
              <a:t>Все станут просто жизнью называть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В.Берестов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70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207174"/>
            <a:ext cx="5050904" cy="3777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Русейкин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Иван Сергеевич. </a:t>
            </a: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Родился в 1905году в </a:t>
            </a:r>
            <a:r>
              <a:rPr lang="ru-RU" sz="2000" dirty="0" err="1" smtClean="0">
                <a:latin typeface="Courier New" pitchFamily="49" charset="0"/>
                <a:cs typeface="Courier New" pitchFamily="49" charset="0"/>
              </a:rPr>
              <a:t>с.Новое</a:t>
            </a: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dirty="0" err="1" smtClean="0">
                <a:latin typeface="Courier New" pitchFamily="49" charset="0"/>
                <a:cs typeface="Courier New" pitchFamily="49" charset="0"/>
              </a:rPr>
              <a:t>Синдрово</a:t>
            </a: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2000" dirty="0" err="1" smtClean="0">
                <a:latin typeface="Courier New" pitchFamily="49" charset="0"/>
                <a:cs typeface="Courier New" pitchFamily="49" charset="0"/>
              </a:rPr>
              <a:t>Краснослабодского</a:t>
            </a: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 района. Призван в 1942 году. Рядовой. Умер от ран в марте 1942 года. Похоронен в </a:t>
            </a:r>
            <a:r>
              <a:rPr lang="ru-RU" sz="2000" dirty="0" err="1" smtClean="0">
                <a:latin typeface="Courier New" pitchFamily="49" charset="0"/>
                <a:cs typeface="Courier New" pitchFamily="49" charset="0"/>
              </a:rPr>
              <a:t>п.Щербинка</a:t>
            </a: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, Подольский район, Московская область. Фотографии, к сожалению, не сохранилось.</a:t>
            </a:r>
            <a:endParaRPr lang="ru-RU" sz="20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52030"/>
            <a:ext cx="6120680" cy="3060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204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598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Отгремела война, свой кровавый собрав урожай, Сколько лет пронеслось, сколько новых забот пережито, Время мчится вперед, время к новым спешит рубежам, — Но никто не забыт, и навеки ничто не забыто! М.Ножкин.</vt:lpstr>
      <vt:lpstr>Филиппов Никифор Иванович. Родился в 1898 году. Уроженец с.Сивинь, Краснослабодского района. Был призван на фронт в 1941 году. Погиб зимой 1943 года, во время Сталинградской битвы. </vt:lpstr>
      <vt:lpstr>Филлипова(Калявина) Ольга Ивановна. Родилась в 1903 году. Уроженка с.Сивинь, Краснослабодского района. Воспитала достойных детей. «Вдова» Никифора Ивановича.</vt:lpstr>
      <vt:lpstr>Филлипов Иван Никифорович. Родился в 1924 году в Краснослабодском районе с.Сивинь. В 1943 году был призван на фронт. Дошел до Берлина. Имеет Орден Отечественной войны II степени.</vt:lpstr>
      <vt:lpstr>Презентация PowerPoint</vt:lpstr>
      <vt:lpstr>Филиппова Мария Никифоровна. Родилась в 1931 году в Краснослабодском районе,с.Сивинь. Во время войны помогала в тылу. Эта хрупкая, маленькая  женщина, на долю которой выпало огромное количество испытаний, является образцом мужества, стойкости, несгибаемой воли . Она была достойным высоконравственным человеком. </vt:lpstr>
      <vt:lpstr>Презентация PowerPoint</vt:lpstr>
      <vt:lpstr>Маршев Григорий Егорович. Родился 18 августа 1943 года в с.Старое Акшино, Старошайговского района Мордовской АССР. Был призван на фронт в 1941 году. Воевал в составе 2-го Белорусского фронта. Был ранен 4 раза. После ранений старший сержант Маршев Григорий Егорович работал санитарным инструктором госпиталя. Награжден медалью «За боевые заслуги», орденом «Красной звезды». Умер 17 июля 1976 года.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2020-03-01T08:44:42Z</dcterms:created>
  <dcterms:modified xsi:type="dcterms:W3CDTF">2020-03-01T10:49:09Z</dcterms:modified>
</cp:coreProperties>
</file>