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76" r:id="rId4"/>
    <p:sldId id="277" r:id="rId5"/>
    <p:sldId id="278" r:id="rId6"/>
    <p:sldId id="259" r:id="rId7"/>
    <p:sldId id="262" r:id="rId8"/>
    <p:sldId id="260" r:id="rId9"/>
    <p:sldId id="283" r:id="rId10"/>
    <p:sldId id="270" r:id="rId11"/>
    <p:sldId id="284" r:id="rId12"/>
    <p:sldId id="285" r:id="rId13"/>
    <p:sldId id="286" r:id="rId14"/>
    <p:sldId id="287" r:id="rId15"/>
    <p:sldId id="268" r:id="rId16"/>
    <p:sldId id="274" r:id="rId17"/>
    <p:sldId id="288" r:id="rId18"/>
    <p:sldId id="272" r:id="rId19"/>
    <p:sldId id="282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16.02.2023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16.02.2023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16.02.2023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16.02.2023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16.02.2023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16.02.2023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14-07-26 17-35-01 Яндекс.Фотки - Google Chrome.pn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142844" y="142852"/>
            <a:ext cx="1571636" cy="65722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44" y="6500834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14480" y="142852"/>
            <a:ext cx="7286676" cy="6572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http://img-fotki.yandex.ru/get/6504/16969765.37/0_68691_2deb58b6_M.png"/>
          <p:cNvPicPr>
            <a:picLocks noChangeAspect="1" noChangeArrowheads="1"/>
          </p:cNvPicPr>
          <p:nvPr/>
        </p:nvPicPr>
        <p:blipFill>
          <a:blip r:embed="rId14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4480" y="214290"/>
            <a:ext cx="7286676" cy="642942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16600" y="1124941"/>
            <a:ext cx="7072362" cy="3883170"/>
            <a:chOff x="1146702" y="1811164"/>
            <a:chExt cx="7165477" cy="361814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46702" y="1811164"/>
              <a:ext cx="7165477" cy="1806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400" b="1" dirty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  <a:t>Презентация</a:t>
              </a:r>
              <a:br>
                <a:rPr lang="ru-RU" sz="2400" b="1" dirty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</a:br>
              <a:r>
                <a:rPr lang="ru-RU" sz="2400" b="1" dirty="0" smtClean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  <a:t>зимней площадки МАДОУ «Детский сад № 80»      </a:t>
              </a:r>
              <a:endPara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Miriam" pitchFamily="34" charset="-79"/>
              </a:endParaRPr>
            </a:p>
            <a:p>
              <a:pPr algn="ctr">
                <a:defRPr/>
              </a:pPr>
              <a:r>
                <a:rPr lang="ru-RU" sz="2400" b="1" dirty="0" smtClean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  <a:t>в </a:t>
              </a:r>
              <a:r>
                <a:rPr lang="ru-RU" sz="2400" b="1" dirty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  <a:t>рамках проведения городского смотра – конкурса</a:t>
              </a:r>
              <a:br>
                <a:rPr lang="ru-RU" sz="2400" b="1" dirty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</a:br>
              <a:r>
                <a:rPr lang="ru-RU" sz="2400" b="1" dirty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  <a:t> «Зимняя площадка ДОО» среди муниципальных дошкольных образовательных организаций г. о. Саранск.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44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87051EF-51AE-4255-8A04-41F160D9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99" y="201007"/>
            <a:ext cx="763428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568" y="3308087"/>
            <a:ext cx="3004363" cy="2254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157182"/>
            <a:ext cx="3159055" cy="2366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995120" cy="1143000"/>
          </a:xfrm>
        </p:spPr>
        <p:txBody>
          <a:bodyPr/>
          <a:lstStyle/>
          <a:p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верандах </a:t>
            </a:r>
            <a:r>
              <a:rPr lang="ru-RU" sz="1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младших групп 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можно увидеть 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персонажей русских народных сказок. Воспитанники с удовольствием принимали участие в обыгрывании построек вместе со взрослыми.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СКАЗКА «РЕПКА»</a:t>
            </a:r>
            <a:endParaRPr lang="ru-RU" sz="1800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935" y="1700808"/>
            <a:ext cx="3456384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860" y="3789040"/>
            <a:ext cx="3774287" cy="283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32656"/>
            <a:ext cx="4032448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645024"/>
            <a:ext cx="4006751" cy="30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2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4690864" cy="504056"/>
          </a:xfrm>
        </p:spPr>
        <p:txBody>
          <a:bodyPr/>
          <a:lstStyle/>
          <a:p>
            <a:r>
              <a:rPr lang="ru-RU" sz="2400" b="1" u="sng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</a:t>
            </a:r>
            <a:r>
              <a:rPr 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</a:t>
            </a:r>
            <a:endParaRPr lang="ru-RU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7-7.userapi.com/impg/VLSd5W7v9LJ3ys71FL6T2cLg4jrDUQue0YmAvQ/5Ju6IunvmI4.jpg?size=1200x1600&amp;quality=95&amp;sign=c5fe68c6d3cffb6b6f11315ad38bec5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717032"/>
            <a:ext cx="3744416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836712"/>
            <a:ext cx="3610412" cy="27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75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60648"/>
            <a:ext cx="4104456" cy="3078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429000"/>
            <a:ext cx="4299716" cy="31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76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4906888" cy="994122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«КУРОЧКА РЯБА»</a:t>
            </a:r>
            <a:endParaRPr lang="ru-RU" sz="28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129" y="1628800"/>
            <a:ext cx="5053543" cy="379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7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563072" cy="778098"/>
          </a:xfrm>
        </p:spPr>
        <p:txBody>
          <a:bodyPr/>
          <a:lstStyle/>
          <a:p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верандах </a:t>
            </a:r>
            <a:r>
              <a:rPr lang="ru-RU" sz="16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старших </a:t>
            </a:r>
            <a:r>
              <a:rPr lang="ru-RU" sz="16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групп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можно увидеть  персонажей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таких сказок, как «ГУСИ ЛЕБЕДИ»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094" y="2636912"/>
            <a:ext cx="2916325" cy="3888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055" y="1072246"/>
            <a:ext cx="2777480" cy="37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692696"/>
            <a:ext cx="4032448" cy="53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0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26064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«СНЕЖНАЯ КОРОЛЕВА»</a:t>
            </a:r>
            <a:endParaRPr lang="ru-RU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060848"/>
            <a:ext cx="3718720" cy="2789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556792"/>
            <a:ext cx="3247833" cy="43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42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47" cy="4129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2970859" cy="3960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6789" y="404664"/>
            <a:ext cx="3182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 постройки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строили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совместно с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детьми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066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3328" y="2276872"/>
            <a:ext cx="6696744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правила дорожного движения вместе с нами!!!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05064"/>
            <a:ext cx="216376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9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2722314"/>
          </a:xfrm>
        </p:spPr>
        <p:txBody>
          <a:bodyPr/>
          <a:lstStyle/>
          <a:p>
            <a: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любое время года приоритетным направлением в работе нашего ДОО остается укрепление здоровья воспитанников, как физического так и психического.</a:t>
            </a:r>
            <a:b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зимний период наше ДОО создает благоприятные условия для прогулок воспитанников на свежем воздухе.</a:t>
            </a:r>
            <a:b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31" y="2924944"/>
            <a:ext cx="3200400" cy="2017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площадка\1WY2VNycL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146" y="3451156"/>
            <a:ext cx="2381806" cy="3175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:\Desktop\b27ed267561227f6de43d0080093078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36529"/>
            <a:ext cx="1579563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4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692696"/>
            <a:ext cx="699512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нашего ДОО был разработан проект на тему: </a:t>
            </a: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«Сказочный снежный городок». </a:t>
            </a:r>
          </a:p>
          <a:p>
            <a:pPr marL="0" indent="0" algn="ctr">
              <a:buNone/>
            </a:pPr>
            <a:r>
              <a:rPr lang="ru-RU" alt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продуман план построек и украшений игровых зимних площадок и участков ДОО. В оформление зимних участков принимали участие не только педагоги, но и родители.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создание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здоровьесберегающей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, психологически комфортной, эстетически развивающей среды на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территории ДОО для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проведения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тематических занятий, развлечений по сказкам.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9040"/>
            <a:ext cx="4123472" cy="266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284984"/>
            <a:ext cx="1725637" cy="194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01" y="5089746"/>
            <a:ext cx="1397336" cy="157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5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476672"/>
            <a:ext cx="685110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Исходя из целей, были поставлены следующие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930" algn="just"/>
            <a:r>
              <a:rPr lang="ru-RU" sz="1800" dirty="0">
                <a:solidFill>
                  <a:srgbClr val="181818"/>
                </a:solidFill>
                <a:latin typeface="Times New Roman" panose="02020603050405020304" pitchFamily="18" charset="0"/>
              </a:rPr>
              <a:t>вовлечь обучающихся, педагогов и родителей в активную социально-значимую совместную деятельность при разработке и строительстве снежных скульптур;</a:t>
            </a:r>
            <a:endParaRPr lang="ru-RU" sz="1800" dirty="0">
              <a:solidFill>
                <a:srgbClr val="181818"/>
              </a:solidFill>
              <a:latin typeface="Open Sans" panose="020B0606030504020204" pitchFamily="34" charset="0"/>
            </a:endParaRPr>
          </a:p>
          <a:p>
            <a:pPr marL="201930" algn="just"/>
            <a:r>
              <a:rPr lang="ru-RU" sz="800" dirty="0">
                <a:solidFill>
                  <a:srgbClr val="181818"/>
                </a:solidFill>
                <a:latin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181818"/>
                </a:solidFill>
                <a:latin typeface="Times New Roman" panose="02020603050405020304" pitchFamily="18" charset="0"/>
              </a:rPr>
              <a:t>стимулировать творческую, трудовую активность </a:t>
            </a:r>
            <a:r>
              <a:rPr lang="ru-RU" sz="1800" dirty="0" smtClean="0">
                <a:solidFill>
                  <a:srgbClr val="181818"/>
                </a:solidFill>
                <a:latin typeface="Times New Roman" panose="02020603050405020304" pitchFamily="18" charset="0"/>
              </a:rPr>
              <a:t>воспитанников;</a:t>
            </a:r>
          </a:p>
          <a:p>
            <a:pPr marL="201930" algn="just"/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активировать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</a:rPr>
              <a:t>физические качества (меткость, ловкость, координацию движений, быстроту, выносливость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);</a:t>
            </a:r>
          </a:p>
          <a:p>
            <a:pPr marL="201930" algn="just"/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стимулировать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</a:rPr>
              <a:t>индивидуальные возможности каждого 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ребенка;</a:t>
            </a:r>
          </a:p>
          <a:p>
            <a:pPr marL="201930" algn="just"/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продолжать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</a:rPr>
              <a:t>формировать знания об одном из жанров литературы – сказке; развить связную речь; умение пересказывать 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сказку;</a:t>
            </a:r>
          </a:p>
          <a:p>
            <a:pPr marL="201930" algn="just"/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способствовать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</a:rPr>
              <a:t>вовлечению детей в активную творческую деятельность, развивать творческие способности посредством игр-драматизаций, сюжетно-ролевых 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игр;</a:t>
            </a:r>
          </a:p>
          <a:p>
            <a:pPr marL="201930" algn="just"/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формировать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</a:rPr>
              <a:t>самостоятельность, активность, положительное взаимоотношение со 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сверстниками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2218258"/>
          </a:xfrm>
        </p:spPr>
        <p:txBody>
          <a:bodyPr/>
          <a:lstStyle/>
          <a:p>
            <a:r>
              <a:rPr lang="ru-RU" sz="2400" b="1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Безопасность и практичность используемого спортивного </a:t>
            </a:r>
            <a:r>
              <a:rPr lang="ru-RU" sz="2400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оборудования</a:t>
            </a:r>
            <a:br>
              <a:rPr lang="ru-RU" sz="2400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2060848"/>
            <a:ext cx="6923112" cy="4281339"/>
          </a:xfrm>
        </p:spPr>
        <p:txBody>
          <a:bodyPr/>
          <a:lstStyle/>
          <a:p>
            <a:pPr algn="just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Территория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нашего детского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сада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только рационально оборудована, эстетично оформлена, но и максимально безопасна для прогулок детей, особое значение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мы придаем профилактике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травматизма во время проведения прогулок.</a:t>
            </a:r>
          </a:p>
          <a:p>
            <a:pPr algn="just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 время проведения прогулок случаев травматизма не было. 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4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4984C-3EE4-448B-B1CB-5C849463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778098"/>
          </a:xfrm>
        </p:spPr>
        <p:txBody>
          <a:bodyPr/>
          <a:lstStyle/>
          <a:p>
            <a:pPr algn="just"/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Состояние территории ДОО</a:t>
            </a:r>
            <a:b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создании благоприятных условий  для прогулок прежде всего </a:t>
            </a:r>
            <a:r>
              <a:rPr lang="ru-RU" sz="2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не забыли </a:t>
            </a:r>
            <a:r>
              <a:rPr lang="ru-RU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безопасности пребывания детей на улице</a:t>
            </a:r>
            <a:r>
              <a:rPr lang="ru-RU" sz="2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3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23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отмостков, пешеходных дорожек, поребриков, отсутствие сосулек, скользких 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дорожек</a:t>
            </a:r>
            <a:r>
              <a:rPr 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2B8A7F-FB86-49F7-911E-60736D3A8C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56482"/>
            <a:ext cx="2453004" cy="3273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B5F88DC-8C18-425C-AD1A-8A94D3793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224" y="4293096"/>
            <a:ext cx="3201987" cy="24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B66702-7CED-4D7F-B373-AD1C83A0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93" y="2780928"/>
            <a:ext cx="2428279" cy="3240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 descr="D:\Desktop\b27ed267561227f6de43d008009307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74651"/>
            <a:ext cx="1579563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94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A4729-C4CA-494D-AF67-81AD7136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2050380"/>
          </a:xfrm>
        </p:spPr>
        <p:txBody>
          <a:bodyPr/>
          <a:lstStyle/>
          <a:p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участков для зимних прогулок детей</a:t>
            </a:r>
            <a:r>
              <a:rPr lang="ru-RU" sz="2800" b="1" i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веранды групп были украшены яркими лентами, флажками.  Подходы к верандам расчищены.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 оформлении участков педагогами  были учтены определенные требования к постройкам: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соответствие технике безопасности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эстетичность оформления участков.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sun9-37.userapi.com/impg/9zuNedST-WueDBBtIXR5b9rJgHEoZW5cHPfeUQ/_zASYYPoRxg.jpg?size=808x1080&amp;quality=96&amp;sign=8bbdb67d23f601af7377139526d1dcbd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5018"/>
            <a:ext cx="2362807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64" t="12883" r="-1064" b="-12883"/>
          <a:stretch/>
        </p:blipFill>
        <p:spPr>
          <a:xfrm>
            <a:off x="2621400" y="2852936"/>
            <a:ext cx="1991598" cy="432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1253" t="16684" r="-2719" b="-2781"/>
          <a:stretch/>
        </p:blipFill>
        <p:spPr>
          <a:xfrm>
            <a:off x="4734623" y="2852936"/>
            <a:ext cx="2117970" cy="3811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" t="6908" r="-3579" b="-8653"/>
          <a:stretch/>
        </p:blipFill>
        <p:spPr>
          <a:xfrm>
            <a:off x="7089109" y="2111635"/>
            <a:ext cx="2083910" cy="417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589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35256-CCC0-4FFE-BABF-E3EBC3F2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923112" cy="850106"/>
          </a:xfrm>
        </p:spPr>
        <p:txBody>
          <a:bodyPr/>
          <a:lstStyle/>
          <a:p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Состояние </a:t>
            </a:r>
            <a:r>
              <a:rPr lang="ru-RU" sz="28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зимней спортивной площадки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2EC062-5DBD-4892-904C-EDB2E042A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747965"/>
            <a:ext cx="6995120" cy="181693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спортивной площадке  инструктор по физической культуре совместно с музыкальными руководителями сделали: постройки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прыжков, метания, 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дорожки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бега, 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валы, барьеры для перешагивания. </a:t>
            </a:r>
          </a:p>
          <a:p>
            <a:pPr marL="0" indent="0" algn="ctr" eaLnBrk="1" hangingPunct="1">
              <a:buNone/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это разнообразило проведение физической культуры на воздухе.</a:t>
            </a:r>
          </a:p>
          <a:p>
            <a:pPr marL="0" indent="0" algn="ctr" eaLnBrk="1" hangingPunct="1">
              <a:buFont typeface="Wingdings" panose="05000000000000000000" pitchFamily="2" charset="2"/>
              <a:buChar char="v"/>
            </a:pPr>
            <a:endParaRPr lang="ru-RU" altLang="ru-RU" sz="2000" b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5" y="2780928"/>
            <a:ext cx="345638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017" y="4041702"/>
            <a:ext cx="3550702" cy="26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32656"/>
            <a:ext cx="2664296" cy="3552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52120" y="2492896"/>
            <a:ext cx="3005064" cy="40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65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20586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490</Words>
  <Application>Microsoft Office PowerPoint</Application>
  <PresentationFormat>Экран (4:3)</PresentationFormat>
  <Paragraphs>31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Miriam</vt:lpstr>
      <vt:lpstr>Monotype Corsiva</vt:lpstr>
      <vt:lpstr>Open Sans</vt:lpstr>
      <vt:lpstr>Times New Roman</vt:lpstr>
      <vt:lpstr>Wingdings</vt:lpstr>
      <vt:lpstr>Тема Office</vt:lpstr>
      <vt:lpstr>Презентация PowerPoint</vt:lpstr>
      <vt:lpstr>В любое время года приоритетным направлением в работе нашего ДОО остается укрепление здоровья воспитанников, как физического так и психического. В зимний период наше ДОО создает благоприятные условия для прогулок воспитанников на свежем воздухе. </vt:lpstr>
      <vt:lpstr>Презентация PowerPoint</vt:lpstr>
      <vt:lpstr>Презентация PowerPoint</vt:lpstr>
      <vt:lpstr>Безопасность и практичность используемого спортивного оборудования  </vt:lpstr>
      <vt:lpstr>Состояние территории ДОО При создании благоприятных условий  для прогулок прежде всего мы не забыли о безопасности пребывания детей на улице: состояние отмостков, пешеходных дорожек, поребриков, отсутствие сосулек, скользких дорожек.   </vt:lpstr>
      <vt:lpstr>Состояние участков для зимних прогулок детей Все веранды групп были украшены яркими лентами, флажками.  Подходы к верандам расчищены. При  оформлении участков педагогами  были учтены определенные требования к постройкам:  - соответствие технике безопасности; - эстетичность оформления участков.   </vt:lpstr>
      <vt:lpstr>Состояние зимней спортивной площадки   </vt:lpstr>
      <vt:lpstr>Презентация PowerPoint</vt:lpstr>
      <vt:lpstr>На верандах младших групп можно увидеть  персонажей русских народных сказок. Воспитанники с удовольствием принимали участие в обыгрывании построек вместе со взрослыми. СКАЗКА «РЕПКА»</vt:lpstr>
      <vt:lpstr>Презентация PowerPoint</vt:lpstr>
      <vt:lpstr>Сказка КОЛОБОК</vt:lpstr>
      <vt:lpstr>Презентация PowerPoint</vt:lpstr>
      <vt:lpstr>СКАЗКА «КУРОЧКА РЯБА»</vt:lpstr>
      <vt:lpstr>На верандах старших групп можно увидеть  персонажей таких сказок, как «ГУСИ ЛЕБЕДИ»</vt:lpstr>
      <vt:lpstr>Презентация PowerPoint</vt:lpstr>
      <vt:lpstr>Презентация PowerPoint</vt:lpstr>
      <vt:lpstr>Презентация PowerPoint</vt:lpstr>
      <vt:lpstr>Соблюдайте правила дорожного движения вместе с нами!!!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79272</cp:lastModifiedBy>
  <cp:revision>60</cp:revision>
  <dcterms:created xsi:type="dcterms:W3CDTF">2014-06-24T15:51:35Z</dcterms:created>
  <dcterms:modified xsi:type="dcterms:W3CDTF">2023-02-16T11:46:10Z</dcterms:modified>
</cp:coreProperties>
</file>