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358" r:id="rId3"/>
    <p:sldId id="321" r:id="rId4"/>
    <p:sldId id="353" r:id="rId5"/>
    <p:sldId id="354" r:id="rId6"/>
    <p:sldId id="307" r:id="rId7"/>
    <p:sldId id="338" r:id="rId8"/>
    <p:sldId id="339" r:id="rId9"/>
    <p:sldId id="340" r:id="rId10"/>
    <p:sldId id="279" r:id="rId11"/>
    <p:sldId id="282" r:id="rId12"/>
    <p:sldId id="283" r:id="rId13"/>
    <p:sldId id="346" r:id="rId14"/>
    <p:sldId id="363" r:id="rId15"/>
    <p:sldId id="355" r:id="rId16"/>
    <p:sldId id="260" r:id="rId17"/>
    <p:sldId id="364" r:id="rId18"/>
    <p:sldId id="259" r:id="rId19"/>
    <p:sldId id="359" r:id="rId20"/>
    <p:sldId id="284" r:id="rId21"/>
    <p:sldId id="285" r:id="rId22"/>
    <p:sldId id="361" r:id="rId23"/>
    <p:sldId id="367" r:id="rId24"/>
    <p:sldId id="328" r:id="rId25"/>
    <p:sldId id="356" r:id="rId26"/>
    <p:sldId id="288" r:id="rId27"/>
    <p:sldId id="325" r:id="rId28"/>
    <p:sldId id="347" r:id="rId29"/>
    <p:sldId id="287" r:id="rId30"/>
    <p:sldId id="286" r:id="rId31"/>
    <p:sldId id="341" r:id="rId32"/>
    <p:sldId id="352" r:id="rId33"/>
    <p:sldId id="289" r:id="rId34"/>
    <p:sldId id="290" r:id="rId35"/>
    <p:sldId id="368" r:id="rId36"/>
    <p:sldId id="293" r:id="rId37"/>
    <p:sldId id="294" r:id="rId38"/>
    <p:sldId id="295" r:id="rId39"/>
    <p:sldId id="297" r:id="rId40"/>
    <p:sldId id="298" r:id="rId41"/>
    <p:sldId id="309" r:id="rId42"/>
    <p:sldId id="311" r:id="rId43"/>
    <p:sldId id="365" r:id="rId44"/>
    <p:sldId id="366" r:id="rId45"/>
    <p:sldId id="300" r:id="rId46"/>
    <p:sldId id="301" r:id="rId47"/>
    <p:sldId id="277" r:id="rId48"/>
    <p:sldId id="357" r:id="rId49"/>
    <p:sldId id="302" r:id="rId50"/>
    <p:sldId id="276" r:id="rId51"/>
    <p:sldId id="350" r:id="rId52"/>
    <p:sldId id="351" r:id="rId53"/>
    <p:sldId id="275" r:id="rId54"/>
  </p:sldIdLst>
  <p:sldSz cx="12192000" cy="6858000"/>
  <p:notesSz cx="6889750" cy="1002188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147" autoAdjust="0"/>
    <p:restoredTop sz="94660"/>
  </p:normalViewPr>
  <p:slideViewPr>
    <p:cSldViewPr snapToGrid="0">
      <p:cViewPr>
        <p:scale>
          <a:sx n="52" d="100"/>
          <a:sy n="52" d="100"/>
        </p:scale>
        <p:origin x="-307" y="-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65DF-7F80-4E28-9FB7-EF48DAC93A33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E63CD-022D-4325-A657-BCC3CE5D02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E4F06-92A8-426B-B53A-81ED7C777AF4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08E44-7965-4D62-A48E-1DE2985B45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4E21-A1D8-4B42-873D-9C983104DEE1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9B975-BAAE-4029-B05E-2A6A523858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33C8A-47E7-4342-88CD-B8B7F4E55E20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0097C-9CE8-486F-A15E-033D2D8295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CD1AC-A30F-4561-8B44-2791E6215D36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53DB2-EFB9-4A12-B96F-62FF2A872F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83241-55D3-41F5-9FC5-3588BB51D903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1006A-72D8-4144-8798-9713DC57FF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FA2E0-F771-4D88-AA2C-96D59F18AF08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78962-72C5-4FC4-A24B-1466A4D0E7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8ED9D-270D-47B9-B360-C14453644F6A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E573E-DDC2-4CF0-B516-8B24D8587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F3B6-D817-4CEC-B200-AB5FE94CA80D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615B6-0E7A-4405-8F2E-07FB632866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91691-2BB1-4863-BB65-40252D83037B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09613-59CE-4368-B622-1008C89C1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C6B12-527D-4B47-9AED-AA5A17F6AA66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2709D-6EEF-45DE-A0DB-312E4A4539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DF96D-4317-45D0-ABD4-D9782EB0B94A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801F7-EA21-454F-BABC-1D5E61E02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E24FD-FFC3-4F85-AA52-C03B8BECF77B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043AE-B2B3-4FC2-AE63-01EBE5E9CC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4C469-9A9B-4E6B-A706-F6965B7D568E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11455-A9BA-4D2F-9B53-8F8CA5504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0D22A-5473-481F-ACC9-98B353BF1797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1544A-35F7-4BAB-B945-0ADBAA1254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39612-B134-444E-A6E5-68EDB60B572B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4A77D-A463-476C-8DDA-09C5A98725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082D2-97A7-4F5A-885C-0CDE5257037A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773EA-CE0B-4797-831E-F7995AD0BA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65BA8C9B-9DB3-412D-A244-FE6B083F3DA2}" type="datetimeFigureOut">
              <a:rPr lang="ru-RU"/>
              <a:pPr>
                <a:defRPr/>
              </a:pPr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FFF93139-8E69-4575-BBEC-4D0B48019D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7" r:id="rId12"/>
    <p:sldLayoutId id="2147483692" r:id="rId13"/>
    <p:sldLayoutId id="2147483698" r:id="rId14"/>
    <p:sldLayoutId id="2147483693" r:id="rId15"/>
    <p:sldLayoutId id="2147483694" r:id="rId16"/>
    <p:sldLayoutId id="2147483695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4294967295"/>
          </p:nvPr>
        </p:nvSpPr>
        <p:spPr>
          <a:xfrm>
            <a:off x="0" y="2276476"/>
            <a:ext cx="8929688" cy="4076700"/>
          </a:xfrm>
        </p:spPr>
        <p:txBody>
          <a:bodyPr rtlCol="0">
            <a:normAutofit fontScale="25000" lnSpcReduction="20000"/>
          </a:bodyPr>
          <a:lstStyle/>
          <a:p>
            <a:pPr marL="0" indent="0" algn="ctr" fontAlgn="auto">
              <a:buFont typeface="Wingdings 3" pitchFamily="18" charset="2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5100" b="1" dirty="0">
              <a:solidFill>
                <a:schemeClr val="tx1"/>
              </a:solidFill>
              <a:latin typeface="Gill Sans MT" pitchFamily="34" charset="0"/>
            </a:endParaRPr>
          </a:p>
          <a:p>
            <a:pPr marL="0" indent="0" fontAlgn="auto">
              <a:buFont typeface="Wingdings 3" pitchFamily="18" charset="2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Дата </a:t>
            </a:r>
            <a:r>
              <a:rPr lang="ru-RU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рождения: </a:t>
            </a: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21.04.1989</a:t>
            </a:r>
            <a:endParaRPr lang="ru-RU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 fontAlgn="auto"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Профессиональное образование: высшее, </a:t>
            </a:r>
            <a:r>
              <a:rPr lang="ru-RU" sz="7200" b="1" dirty="0">
                <a:solidFill>
                  <a:srgbClr val="595D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</a:rPr>
              <a:t> </a:t>
            </a:r>
            <a:r>
              <a:rPr lang="ru-RU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ГБУ ВПО «МГПИ </a:t>
            </a: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им. </a:t>
            </a:r>
            <a:r>
              <a:rPr lang="ru-RU" sz="7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М.Е.Евсевьева</a:t>
            </a:r>
            <a:r>
              <a:rPr lang="ru-RU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», </a:t>
            </a: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2008-2013г.г</a:t>
            </a:r>
            <a:r>
              <a:rPr lang="ru-RU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.</a:t>
            </a:r>
            <a:endParaRPr lang="ru-RU" sz="7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</a:endParaRPr>
          </a:p>
          <a:p>
            <a:pPr marL="0" indent="0" fontAlgn="auto"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«Педагогика и методика дошкольного образования».</a:t>
            </a:r>
          </a:p>
          <a:p>
            <a:pPr marL="0" indent="0" fontAlgn="auto"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mbria Math" panose="02040503050406030204" pitchFamily="18" charset="0"/>
                <a:cs typeface="Times New Roman" panose="02020603050405020304" pitchFamily="18" charset="0"/>
              </a:rPr>
              <a:t>Профессиональная </a:t>
            </a:r>
            <a:r>
              <a:rPr lang="ru-RU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mbria Math" panose="02040503050406030204" pitchFamily="18" charset="0"/>
                <a:cs typeface="Times New Roman" panose="02020603050405020304" pitchFamily="18" charset="0"/>
              </a:rPr>
              <a:t>переподготовка: ФГБОУ ВО </a:t>
            </a: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mbria Math" panose="02040503050406030204" pitchFamily="18" charset="0"/>
                <a:cs typeface="Times New Roman" panose="02020603050405020304" pitchFamily="18" charset="0"/>
              </a:rPr>
              <a:t>«МГПИ </a:t>
            </a:r>
            <a:r>
              <a:rPr lang="ru-RU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mbria Math" panose="02040503050406030204" pitchFamily="18" charset="0"/>
                <a:cs typeface="Times New Roman" panose="02020603050405020304" pitchFamily="18" charset="0"/>
              </a:rPr>
              <a:t>им. М.Е. </a:t>
            </a:r>
            <a:r>
              <a:rPr lang="ru-RU" sz="7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mbria Math" panose="020405030504060302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mbria Math" panose="02040503050406030204" pitchFamily="18" charset="0"/>
                <a:cs typeface="Times New Roman" panose="02020603050405020304" pitchFamily="18" charset="0"/>
              </a:rPr>
              <a:t>» </a:t>
            </a:r>
          </a:p>
          <a:p>
            <a:pPr marL="0" indent="0" fontAlgn="auto"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mbria Math" panose="02040503050406030204" pitchFamily="18" charset="0"/>
                <a:cs typeface="Times New Roman" panose="02020603050405020304" pitchFamily="18" charset="0"/>
              </a:rPr>
              <a:t>Квалификация: «Организатор – методист дошкольного образования» , 2013г.</a:t>
            </a:r>
            <a:endParaRPr lang="ru-RU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 fontAlgn="auto">
              <a:buFont typeface="Wingdings 3" pitchFamily="18" charset="2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Стаж работы </a:t>
            </a:r>
            <a:r>
              <a:rPr lang="ru-RU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(по специальности</a:t>
            </a: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): 3 года</a:t>
            </a:r>
            <a:endParaRPr lang="ru-RU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 fontAlgn="auto">
              <a:buFont typeface="Wingdings 3" pitchFamily="18" charset="2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трудовой </a:t>
            </a: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стаж: 8 лет</a:t>
            </a:r>
            <a:endParaRPr lang="ru-RU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 fontAlgn="auto">
              <a:buFont typeface="Wingdings 3" pitchFamily="18" charset="2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Квалификационной категории:  отсутствует</a:t>
            </a:r>
          </a:p>
          <a:p>
            <a:pPr marL="0" indent="0" fontAlgn="auto">
              <a:buFont typeface="Wingdings 3" pitchFamily="18" charset="2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Занимаемая должность: воспитатель</a:t>
            </a:r>
          </a:p>
          <a:p>
            <a:pPr marL="0" indent="0" fontAlgn="auto"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Сайт МАДОУ «Детский сад №76 комбинированного вида»: </a:t>
            </a:r>
            <a:r>
              <a:rPr lang="en-US" sz="7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https://ds76sar.schoolrm.ru/sveden/employees/11206/375054</a:t>
            </a:r>
            <a:r>
              <a:rPr lang="en-US" sz="72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endParaRPr lang="ru-RU" sz="7200" b="1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buFont typeface="Wingdings 3" pitchFamily="18" charset="2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5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buFont typeface="Wingdings 3" pitchFamily="18" charset="2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5600" dirty="0">
              <a:solidFill>
                <a:schemeClr val="tx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fontAlgn="auto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4800" dirty="0">
              <a:solidFill>
                <a:srgbClr val="C0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56032" y="209550"/>
            <a:ext cx="11935968" cy="191185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2200" b="1" dirty="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Министерство образования </a:t>
            </a:r>
            <a:r>
              <a:rPr lang="ru-RU" altLang="ru-RU" sz="2200" b="1" dirty="0" smtClean="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РМ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2700" b="1" dirty="0" smtClean="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Портфолио</a:t>
            </a:r>
            <a:br>
              <a:rPr lang="ru-RU" altLang="ru-RU" sz="2700" b="1" dirty="0" smtClean="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2700" b="1" dirty="0" smtClean="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Лышновой надежды </a:t>
            </a:r>
            <a:r>
              <a:rPr lang="ru-RU" altLang="ru-RU" sz="2700" b="1" dirty="0" err="1" smtClean="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ивановны</a:t>
            </a:r>
            <a:r>
              <a:rPr lang="ru-RU" altLang="ru-RU" sz="2700" b="1" dirty="0" smtClean="0"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 altLang="ru-RU" sz="2700" b="1" dirty="0" smtClean="0"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1800" b="1" i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воспитателя</a:t>
            </a:r>
            <a:br>
              <a:rPr lang="ru-RU" altLang="ru-RU" sz="1800" b="1" i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1800" b="1" i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муниципального автономного дошкольного образовательного учреждения </a:t>
            </a:r>
            <a:br>
              <a:rPr lang="ru-RU" altLang="ru-RU" sz="1800" b="1" i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1800" b="1" i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городского округа Саранск</a:t>
            </a:r>
            <a:br>
              <a:rPr lang="ru-RU" altLang="ru-RU" sz="1800" b="1" i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altLang="ru-RU" sz="1800" b="1" i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«Детский сад №76 комбинированного вида»</a:t>
            </a:r>
            <a:endParaRPr lang="ru-RU" sz="1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550071" y="2295525"/>
            <a:ext cx="3302404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744" y="274320"/>
            <a:ext cx="4791456" cy="6199632"/>
          </a:xfrm>
          <a:prstGeom prst="rect">
            <a:avLst/>
          </a:prstGeom>
        </p:spPr>
      </p:pic>
      <p:pic>
        <p:nvPicPr>
          <p:cNvPr id="3" name="Рисунок 2" descr="IMG_20210210_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39968" y="280416"/>
            <a:ext cx="5175504" cy="6199632"/>
          </a:xfrm>
          <a:prstGeom prst="rect">
            <a:avLst/>
          </a:prstGeom>
        </p:spPr>
      </p:pic>
      <p:pic>
        <p:nvPicPr>
          <p:cNvPr id="5" name="Рисунок 4" descr="IMG_20210205_1334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3872" y="274320"/>
            <a:ext cx="5449824" cy="6181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7563" y="2703513"/>
            <a:ext cx="564356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 </a:t>
            </a:r>
            <a:endParaRPr lang="ru-RU" sz="40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0879" y="0"/>
            <a:ext cx="4925961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1521" y="545689"/>
            <a:ext cx="5046969" cy="578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5764" y="512064"/>
            <a:ext cx="5413701" cy="63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3217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Пользователь\Desktop\содержание.jpeg"/>
          <p:cNvPicPr>
            <a:picLocks noChangeAspect="1" noChangeArrowheads="1"/>
          </p:cNvPicPr>
          <p:nvPr/>
        </p:nvPicPr>
        <p:blipFill>
          <a:blip r:embed="rId2" cstate="print"/>
          <a:srcRect l="29641"/>
          <a:stretch>
            <a:fillRect/>
          </a:stretch>
        </p:blipFill>
        <p:spPr bwMode="auto">
          <a:xfrm>
            <a:off x="5498122" y="0"/>
            <a:ext cx="6693878" cy="6858000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7610168" y="1474839"/>
            <a:ext cx="3731342" cy="29496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412" y="355600"/>
            <a:ext cx="431165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189" y="859536"/>
            <a:ext cx="8534400" cy="517144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-18231612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310127" y="-1024129"/>
            <a:ext cx="5358384" cy="89428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10131_151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115" y="0"/>
            <a:ext cx="5013725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0297" y="0"/>
            <a:ext cx="536841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8332839" y="1651819"/>
            <a:ext cx="1342103" cy="1474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1121" y="0"/>
            <a:ext cx="4634014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10210_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753" y="490237"/>
            <a:ext cx="4661456" cy="6108192"/>
          </a:xfrm>
          <a:prstGeom prst="rect">
            <a:avLst/>
          </a:prstGeom>
        </p:spPr>
      </p:pic>
      <p:pic>
        <p:nvPicPr>
          <p:cNvPr id="5" name="Рисунок 4" descr="IMG_E28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8000" y="0"/>
            <a:ext cx="469357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2" y="144462"/>
            <a:ext cx="4339047" cy="641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865" y="0"/>
            <a:ext cx="5442154" cy="657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иплом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5400000">
            <a:off x="2990088" y="-1655064"/>
            <a:ext cx="6181344" cy="1011326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1565" y="1449977"/>
            <a:ext cx="9802906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воспитанников в: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конкурсах;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соревнованиях;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фестивалях.</a:t>
            </a:r>
            <a:endParaRPr lang="ru-RU" sz="40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9042" y="237744"/>
            <a:ext cx="4943548" cy="6217920"/>
          </a:xfrm>
          <a:prstGeom prst="rect">
            <a:avLst/>
          </a:prstGeom>
        </p:spPr>
      </p:pic>
      <p:pic>
        <p:nvPicPr>
          <p:cNvPr id="5" name="Рисунок 4" descr="IMG_20210210_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1007" y="256032"/>
            <a:ext cx="4994753" cy="6199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4352" y="513834"/>
            <a:ext cx="5074575" cy="60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4019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210_0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0311" y="219456"/>
            <a:ext cx="4692730" cy="6327648"/>
          </a:xfrm>
          <a:prstGeom prst="rect">
            <a:avLst/>
          </a:prstGeom>
        </p:spPr>
      </p:pic>
      <p:pic>
        <p:nvPicPr>
          <p:cNvPr id="3" name="Рисунок 2" descr="IMG_20210210_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0788" y="237744"/>
            <a:ext cx="4706007" cy="61264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1710" y="3376605"/>
            <a:ext cx="28579" cy="104790"/>
          </a:xfrm>
          <a:prstGeom prst="rect">
            <a:avLst/>
          </a:prstGeom>
        </p:spPr>
      </p:pic>
      <p:pic>
        <p:nvPicPr>
          <p:cNvPr id="7" name="Рисунок 6" descr="IMG_20210210_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5423" y="384048"/>
            <a:ext cx="4994753" cy="6144768"/>
          </a:xfrm>
          <a:prstGeom prst="rect">
            <a:avLst/>
          </a:prstGeom>
        </p:spPr>
      </p:pic>
      <p:pic>
        <p:nvPicPr>
          <p:cNvPr id="5" name="Рисунок 4" descr="IMG_20210210_0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1551" y="329184"/>
            <a:ext cx="4994753" cy="610819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10210_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8751" y="219456"/>
            <a:ext cx="5348321" cy="636422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8613" y="2306638"/>
            <a:ext cx="6275387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авторских программ, методических пособий</a:t>
            </a:r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/>
            </a:r>
            <a:b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endParaRPr lang="ru-RU" sz="40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2514" y="365760"/>
            <a:ext cx="4837692" cy="6254496"/>
          </a:xfrm>
          <a:prstGeom prst="rect">
            <a:avLst/>
          </a:prstGeom>
        </p:spPr>
      </p:pic>
      <p:pic>
        <p:nvPicPr>
          <p:cNvPr id="5" name="Рисунок 4" descr="IMG_20210210_0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365760"/>
            <a:ext cx="4954064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8423" y="237744"/>
            <a:ext cx="4782449" cy="6400800"/>
          </a:xfrm>
          <a:prstGeom prst="rect">
            <a:avLst/>
          </a:prstGeom>
        </p:spPr>
      </p:pic>
      <p:pic>
        <p:nvPicPr>
          <p:cNvPr id="5" name="Рисунок 4" descr="IMG_20210210_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4932" y="219456"/>
            <a:ext cx="4718807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5282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6065" y="1711325"/>
            <a:ext cx="920299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sz="3200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-1053406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971800" y="-996696"/>
            <a:ext cx="6364224" cy="879652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05170" y="329184"/>
            <a:ext cx="4943548" cy="6089904"/>
          </a:xfrm>
          <a:prstGeom prst="rect">
            <a:avLst/>
          </a:prstGeom>
        </p:spPr>
      </p:pic>
      <p:pic>
        <p:nvPicPr>
          <p:cNvPr id="8" name="Рисунок 7" descr="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0482" y="329184"/>
            <a:ext cx="4943548" cy="612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6" cy="9526"/>
          </a:xfrm>
          <a:prstGeom prst="rect">
            <a:avLst/>
          </a:prstGeom>
        </p:spPr>
      </p:pic>
      <p:pic>
        <p:nvPicPr>
          <p:cNvPr id="6" name="Рисунок 5" descr="IMG_20210210_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3665" y="274320"/>
            <a:ext cx="4711422" cy="6272784"/>
          </a:xfrm>
          <a:prstGeom prst="rect">
            <a:avLst/>
          </a:prstGeom>
        </p:spPr>
      </p:pic>
      <p:pic>
        <p:nvPicPr>
          <p:cNvPr id="7" name="Рисунок 6" descr="IMG_20210210_0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0735" y="292608"/>
            <a:ext cx="4630977" cy="621792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1578077" y="2403987"/>
            <a:ext cx="4232788" cy="44245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6" cy="9526"/>
          </a:xfrm>
          <a:prstGeom prst="rect">
            <a:avLst/>
          </a:prstGeom>
        </p:spPr>
      </p:pic>
      <p:pic>
        <p:nvPicPr>
          <p:cNvPr id="5" name="Рисунок 4" descr="IMG_20210210_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0287" y="329184"/>
            <a:ext cx="4994753" cy="6126480"/>
          </a:xfrm>
          <a:prstGeom prst="rect">
            <a:avLst/>
          </a:prstGeom>
        </p:spPr>
      </p:pic>
      <p:pic>
        <p:nvPicPr>
          <p:cNvPr id="8" name="Рисунок 7" descr="IMG_20210210_0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1671" y="310896"/>
            <a:ext cx="4716850" cy="6108192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7034981" y="3244645"/>
            <a:ext cx="4439264" cy="14749"/>
          </a:xfrm>
          <a:prstGeom prst="line">
            <a:avLst/>
          </a:prstGeom>
          <a:ln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2925" y="1854200"/>
            <a:ext cx="6269038" cy="3048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занятий, 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/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</a:br>
            <a:endParaRPr lang="ru-RU" sz="32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7602" y="237744"/>
            <a:ext cx="4943548" cy="6364224"/>
          </a:xfrm>
          <a:prstGeom prst="rect">
            <a:avLst/>
          </a:prstGeom>
        </p:spPr>
      </p:pic>
      <p:pic>
        <p:nvPicPr>
          <p:cNvPr id="5" name="Рисунок 4" descr="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5442" y="274320"/>
            <a:ext cx="4943548" cy="6327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Лышнова Н.И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53962"/>
            <a:ext cx="4911213" cy="6032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5710" y="2306782"/>
            <a:ext cx="5969784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</a:t>
            </a:r>
            <a:r>
              <a:rPr lang="ru-RU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с воспитанниками</a:t>
            </a:r>
            <a:endParaRPr lang="ru-RU" sz="40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2225" y="310896"/>
            <a:ext cx="4711422" cy="6309360"/>
          </a:xfrm>
          <a:prstGeom prst="rect">
            <a:avLst/>
          </a:prstGeom>
        </p:spPr>
      </p:pic>
      <p:pic>
        <p:nvPicPr>
          <p:cNvPr id="5" name="Рисунок 4" descr="IMG_20210210_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1007" y="310896"/>
            <a:ext cx="4994753" cy="6236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9682" y="219456"/>
            <a:ext cx="4679484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9165" y="2431473"/>
            <a:ext cx="484286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</a:t>
            </a:r>
            <a:r>
              <a:rPr lang="ru-RU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родителями</a:t>
            </a:r>
            <a:endParaRPr lang="ru-RU" sz="40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-2016191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962656" y="-1261872"/>
            <a:ext cx="6163056" cy="927201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4" y="310896"/>
            <a:ext cx="4668776" cy="6254496"/>
          </a:xfrm>
          <a:prstGeom prst="rect">
            <a:avLst/>
          </a:prstGeom>
        </p:spPr>
      </p:pic>
      <p:pic>
        <p:nvPicPr>
          <p:cNvPr id="5" name="Рисунок 4" descr="IMG_20210210_0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8875" y="237744"/>
            <a:ext cx="4703530" cy="6291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5626" y="438912"/>
            <a:ext cx="4732652" cy="6163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6691" y="329184"/>
            <a:ext cx="4735098" cy="6236208"/>
          </a:xfrm>
          <a:prstGeom prst="rect">
            <a:avLst/>
          </a:prstGeom>
        </p:spPr>
      </p:pic>
      <p:pic>
        <p:nvPicPr>
          <p:cNvPr id="6" name="Рисунок 5" descr="справка.jpe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7426" y="329184"/>
            <a:ext cx="4943548" cy="6272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ап\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0052" y="0"/>
            <a:ext cx="49435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ап\2.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586" y="0"/>
            <a:ext cx="5106819" cy="6858000"/>
          </a:xfrm>
          <a:prstGeom prst="rect">
            <a:avLst/>
          </a:prstGeom>
          <a:noFill/>
        </p:spPr>
      </p:pic>
      <p:pic>
        <p:nvPicPr>
          <p:cNvPr id="8194" name="Picture 2" descr="D:\ап\2.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4909" y="0"/>
            <a:ext cx="518056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5710" y="2161309"/>
            <a:ext cx="5932626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в профессиональных конкурсах</a:t>
            </a:r>
            <a:endParaRPr lang="ru-RU" sz="40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10210_0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4159" y="310896"/>
            <a:ext cx="4740705" cy="6144768"/>
          </a:xfrm>
          <a:prstGeom prst="rect">
            <a:avLst/>
          </a:prstGeom>
        </p:spPr>
      </p:pic>
      <p:pic>
        <p:nvPicPr>
          <p:cNvPr id="6" name="Рисунок 5" descr="1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419" y="0"/>
            <a:ext cx="51968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0015" y="0"/>
            <a:ext cx="4994753" cy="6858000"/>
          </a:xfrm>
          <a:prstGeom prst="rect">
            <a:avLst/>
          </a:prstGeom>
        </p:spPr>
      </p:pic>
      <p:pic>
        <p:nvPicPr>
          <p:cNvPr id="5" name="Рисунок 4" descr="IMG_20210210_0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1406" y="0"/>
            <a:ext cx="467161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10210_0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3851" y="277860"/>
            <a:ext cx="4994753" cy="6144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7175" y="2230438"/>
            <a:ext cx="77184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 </a:t>
            </a:r>
            <a:endParaRPr lang="ru-RU" sz="40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9674056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310127" y="-1572766"/>
            <a:ext cx="5669283" cy="976579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210_0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559" y="256032"/>
            <a:ext cx="4994753" cy="6327648"/>
          </a:xfrm>
          <a:prstGeom prst="rect">
            <a:avLst/>
          </a:prstGeom>
        </p:spPr>
      </p:pic>
      <p:pic>
        <p:nvPicPr>
          <p:cNvPr id="5" name="Рисунок 4" descr="10332966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2991" y="256032"/>
            <a:ext cx="4994753" cy="625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da16a36446c98e7c90071aec39eca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30" y="329184"/>
            <a:ext cx="4851643" cy="6217920"/>
          </a:xfrm>
          <a:prstGeom prst="rect">
            <a:avLst/>
          </a:prstGeom>
        </p:spPr>
      </p:pic>
      <p:pic>
        <p:nvPicPr>
          <p:cNvPr id="4" name="Рисунок 3" descr="13446663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4431" y="329184"/>
            <a:ext cx="4994753" cy="625449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08288" y="1933575"/>
            <a:ext cx="9383712" cy="22161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7563" y="2024063"/>
            <a:ext cx="5484812" cy="2555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40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DarkSolo\Desktop\приказ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023" y="315452"/>
            <a:ext cx="4964113" cy="623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DarkSolo\Desktop\приказ\Безымянный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8" y="0"/>
            <a:ext cx="5851525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3" descr="C:\Users\DarkSolo\Desktop\приказ\Безымянный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1575" y="2193925"/>
            <a:ext cx="5735638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DarkSolo\Desktop\приказ\Безымянный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613" y="249238"/>
            <a:ext cx="11122025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2098</TotalTime>
  <Words>60</Words>
  <Application>Microsoft Office PowerPoint</Application>
  <PresentationFormat>Произвольный</PresentationFormat>
  <Paragraphs>26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Сектор</vt:lpstr>
      <vt:lpstr>Министерство образования РМ Портфолио Лышновой надежды ивановны воспитателя  муниципального автономного дошкольного образовательного учреждения  городского округа Саранск  «Детский сад №76 комбинированного вида»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Спасибо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Портфолио</dc:title>
  <dc:creator>HOME</dc:creator>
  <cp:lastModifiedBy>Пользователь</cp:lastModifiedBy>
  <cp:revision>137</cp:revision>
  <dcterms:created xsi:type="dcterms:W3CDTF">2020-02-02T18:30:54Z</dcterms:created>
  <dcterms:modified xsi:type="dcterms:W3CDTF">2021-03-03T12:30:39Z</dcterms:modified>
</cp:coreProperties>
</file>