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0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6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0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81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6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1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1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71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6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0020-BF7E-400A-93FC-E4AE4F876E7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202F0-6C32-4344-95A3-368C3E270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4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esktop\фон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35" y="0"/>
            <a:ext cx="91750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692696"/>
            <a:ext cx="574238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ОО «Художественно – эстетическое развитие»</a:t>
            </a:r>
          </a:p>
          <a:p>
            <a:endParaRPr lang="ru-RU" b="1" i="1" dirty="0"/>
          </a:p>
          <a:p>
            <a:endParaRPr lang="ru-RU" b="1" i="1" dirty="0" smtClean="0"/>
          </a:p>
          <a:p>
            <a:pPr algn="ctr"/>
            <a:r>
              <a:rPr lang="ru-RU" sz="2800" b="1" i="1" dirty="0" smtClean="0"/>
              <a:t>Лепка</a:t>
            </a:r>
          </a:p>
          <a:p>
            <a:pPr algn="ctr"/>
            <a:r>
              <a:rPr lang="ru-RU" sz="3200" b="1" i="1" smtClean="0">
                <a:solidFill>
                  <a:srgbClr val="7030A0"/>
                </a:solidFill>
              </a:rPr>
              <a:t>  </a:t>
            </a:r>
            <a:r>
              <a:rPr lang="ru-RU" sz="4000" b="1" i="1" smtClean="0">
                <a:solidFill>
                  <a:srgbClr val="7030A0"/>
                </a:solidFill>
              </a:rPr>
              <a:t>«</a:t>
            </a:r>
            <a:r>
              <a:rPr lang="ru-RU" sz="4000" b="1" i="1" dirty="0">
                <a:solidFill>
                  <a:srgbClr val="7030A0"/>
                </a:solidFill>
              </a:rPr>
              <a:t>Подснежник» </a:t>
            </a:r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в </a:t>
            </a:r>
            <a:r>
              <a:rPr lang="ru-RU" sz="2000" b="1" i="1" dirty="0">
                <a:solidFill>
                  <a:srgbClr val="002060"/>
                </a:solidFill>
              </a:rPr>
              <a:t>технике пластилинографии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</a:rPr>
              <a:t>Старшая группа</a:t>
            </a:r>
          </a:p>
          <a:p>
            <a:pPr algn="r"/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3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на\Desktop\ПАНОРАМА подснеж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452"/>
            <a:ext cx="9144000" cy="687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"/>
            <a:ext cx="86409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pPr algn="just"/>
            <a:r>
              <a:rPr lang="ru-RU" b="1" i="1" dirty="0" smtClean="0"/>
              <a:t>Дата проведения – 17.04.2020 года</a:t>
            </a:r>
            <a:endParaRPr lang="ru-RU" b="1" i="1" dirty="0"/>
          </a:p>
          <a:p>
            <a:endParaRPr lang="ru-RU" b="1" i="1" dirty="0" smtClean="0"/>
          </a:p>
          <a:p>
            <a:pPr algn="just"/>
            <a:r>
              <a:rPr lang="ru-RU" b="1" i="1" dirty="0" smtClean="0"/>
              <a:t>Цель:</a:t>
            </a:r>
            <a:r>
              <a:rPr lang="ru-RU" dirty="0"/>
              <a:t> совершенствование навыков работы с пластилином, закрепление знаний о признаках весны.</a:t>
            </a:r>
          </a:p>
          <a:p>
            <a:pPr algn="just"/>
            <a:r>
              <a:rPr lang="ru-RU" b="1" i="1" dirty="0"/>
              <a:t>Задачи:</a:t>
            </a:r>
            <a:endParaRPr lang="ru-RU" dirty="0"/>
          </a:p>
          <a:p>
            <a:pPr algn="just"/>
            <a:r>
              <a:rPr lang="ru-RU" dirty="0"/>
              <a:t>- продолжать знакомить детей с нетрадиционной техникой изображения – </a:t>
            </a:r>
            <a:r>
              <a:rPr lang="ru-RU" dirty="0" err="1"/>
              <a:t>пластилинография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учить создавать выразительный образ посредством передачи объема и цвета;</a:t>
            </a:r>
          </a:p>
          <a:p>
            <a:pPr algn="just"/>
            <a:r>
              <a:rPr lang="ru-RU" dirty="0"/>
              <a:t>- закрепить умения и навыки детей в работе с пластилином - сплющивание, раскатывание, размазывание используемого материала на основе;</a:t>
            </a:r>
          </a:p>
          <a:p>
            <a:pPr algn="just"/>
            <a:r>
              <a:rPr lang="ru-RU" dirty="0"/>
              <a:t>- вызвать интерес к пробуждающейся весенней природе, дать представление о первоцветах;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развивать </a:t>
            </a:r>
            <a:r>
              <a:rPr lang="ru-RU" dirty="0"/>
              <a:t>мелкую моторику рук, координацию движений рук, глазомер</a:t>
            </a:r>
            <a:r>
              <a:rPr lang="ru-RU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242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на\Desktop\ПАНОРАМА подснеж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04664"/>
            <a:ext cx="712879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>
                <a:solidFill>
                  <a:srgbClr val="FF0000"/>
                </a:solidFill>
              </a:rPr>
              <a:t>Пальчиковая игра « Подснежник»:</a:t>
            </a:r>
            <a:endParaRPr lang="ru-RU" sz="2800" dirty="0">
              <a:solidFill>
                <a:srgbClr val="FF0000"/>
              </a:solidFill>
            </a:endParaRPr>
          </a:p>
          <a:p>
            <a:pPr algn="ctr"/>
            <a:r>
              <a:rPr lang="ru-RU" sz="2400" dirty="0"/>
              <a:t>К нам весна лишь заглянула,</a:t>
            </a:r>
            <a:br>
              <a:rPr lang="ru-RU" sz="2400" dirty="0"/>
            </a:br>
            <a:r>
              <a:rPr lang="ru-RU" sz="2400" dirty="0"/>
              <a:t>(протягивают руки вперед)</a:t>
            </a:r>
            <a:br>
              <a:rPr lang="ru-RU" sz="2400" dirty="0"/>
            </a:br>
            <a:r>
              <a:rPr lang="ru-RU" sz="2400" dirty="0"/>
              <a:t>В снег ладошку окунула.</a:t>
            </a:r>
            <a:br>
              <a:rPr lang="ru-RU" sz="2400" dirty="0"/>
            </a:br>
            <a:r>
              <a:rPr lang="ru-RU" sz="2400" dirty="0"/>
              <a:t>(руки внизу, перпендикулярно корпусу)</a:t>
            </a:r>
            <a:br>
              <a:rPr lang="ru-RU" sz="2400" dirty="0"/>
            </a:br>
            <a:r>
              <a:rPr lang="ru-RU" sz="2400" dirty="0"/>
              <a:t>И расцвел там нежный</a:t>
            </a:r>
            <a:br>
              <a:rPr lang="ru-RU" sz="2400" dirty="0"/>
            </a:br>
            <a:r>
              <a:rPr lang="ru-RU" sz="2400" dirty="0"/>
              <a:t>(руки соединяют в бутон на уровне глаз)</a:t>
            </a:r>
            <a:br>
              <a:rPr lang="ru-RU" sz="2400" dirty="0"/>
            </a:br>
            <a:r>
              <a:rPr lang="ru-RU" sz="2400" dirty="0"/>
              <a:t>Маленький подснежник.</a:t>
            </a:r>
            <a:br>
              <a:rPr lang="ru-RU" sz="2400" dirty="0"/>
            </a:br>
            <a:r>
              <a:rPr lang="ru-RU" sz="2400" dirty="0"/>
              <a:t>(медленно раздвигают пальцы- «цветок раскрылся»).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063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esktop\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5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на\Desktop\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92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на\Desktop\фон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Анна\Desktop\л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14022"/>
            <a:ext cx="3528392" cy="431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460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5</cp:revision>
  <dcterms:created xsi:type="dcterms:W3CDTF">2020-05-17T11:32:06Z</dcterms:created>
  <dcterms:modified xsi:type="dcterms:W3CDTF">2020-05-18T08:54:36Z</dcterms:modified>
</cp:coreProperties>
</file>