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7" r:id="rId12"/>
    <p:sldId id="268" r:id="rId13"/>
    <p:sldId id="264" r:id="rId14"/>
    <p:sldId id="271" r:id="rId15"/>
    <p:sldId id="272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2C122-65AD-49DE-860D-EAED688E7CC5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331472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общеобразовательное учреждение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 Детский сад № 20 комбинированного вида»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/>
            </a:r>
            <a:br>
              <a:rPr lang="ru-RU" sz="3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Инновационный проект по художественно-эстетическому развитию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«Мой дом, моя семья, моя Родина»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440160"/>
          </a:xfrm>
        </p:spPr>
        <p:txBody>
          <a:bodyPr/>
          <a:lstStyle/>
          <a:p>
            <a:pPr algn="r">
              <a:defRPr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первой квалификационной </a:t>
            </a:r>
          </a:p>
          <a:p>
            <a:pPr algn="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категории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Кудашкина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Л. А. </a:t>
            </a:r>
            <a:endParaRPr lang="ru-RU" sz="1600" b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3350" t="8398" r="11461" b="-517"/>
          <a:stretch/>
        </p:blipFill>
        <p:spPr>
          <a:xfrm>
            <a:off x="1043609" y="3645023"/>
            <a:ext cx="3456384" cy="2747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6005" y="108012"/>
            <a:ext cx="6084168" cy="63894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Аппликация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8194" name="Picture 2" descr="http://klubmama.ru/uploads/posts/2022-09/1662877419_10-klubmama-ru-p-kollektivnaya-applikatsiya-gorod-foto-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863" y="389242"/>
            <a:ext cx="1916092" cy="1287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771799" y="599131"/>
            <a:ext cx="6048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0070C0"/>
                </a:solidFill>
              </a:rPr>
              <a:t>«Наш Город»</a:t>
            </a:r>
          </a:p>
          <a:p>
            <a:r>
              <a:rPr lang="ru-RU" sz="1400" dirty="0" smtClean="0"/>
              <a:t>Учить детей вырезать дома из бумаги, сложенной гармошкой или дважды пополам. Совершенствовать технику вырезания ножницами. Развивать композиционные умения.</a:t>
            </a:r>
            <a:endParaRPr lang="ru-RU" sz="1400" dirty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367192" y="1799085"/>
            <a:ext cx="622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«Машины на улицах города».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Учить детей вырезать машины из прямоугольников и квадратов, сложенных пополам. Совершенствовать технику вырезания ножницами.. формировать композиционны умения.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7" name="Picture 5" descr="http://1liski.detkin-club.ru/images/custom_4/image-1_5f849d1601c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50" y="1721311"/>
            <a:ext cx="2035585" cy="1335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844759" y="2775030"/>
            <a:ext cx="579664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00B050"/>
                </a:solidFill>
              </a:rPr>
              <a:t>«Веселые ребята»</a:t>
            </a:r>
          </a:p>
          <a:p>
            <a:r>
              <a:rPr lang="ru-RU" sz="1400" dirty="0" smtClean="0"/>
              <a:t>Учить детей оформлять самостоятельный коллективный альбом  аппликативными элементами. Показать декоративные и смысловые (содержательные) возможности ленточной аппликации, уточнить её специфику. Развивать композиционные умения, чувство цвета.</a:t>
            </a:r>
            <a:endParaRPr lang="ru-RU" sz="1400" dirty="0"/>
          </a:p>
        </p:txBody>
      </p:sp>
      <p:pic>
        <p:nvPicPr>
          <p:cNvPr id="8199" name="Picture 7" descr="https://avatars.mds.yandex.net/i?id=3bb55d3ebbab5c8d1faeba1e968eab353ccb6a77-9033858-images-thumbs&amp;n=13"/>
          <p:cNvPicPr>
            <a:picLocks noChangeAspect="1" noChangeArrowheads="1"/>
          </p:cNvPicPr>
          <p:nvPr/>
        </p:nvPicPr>
        <p:blipFill>
          <a:blip r:embed="rId5" cstate="print"/>
          <a:srcRect t="4348" b="4328"/>
          <a:stretch>
            <a:fillRect/>
          </a:stretch>
        </p:blipFill>
        <p:spPr bwMode="auto">
          <a:xfrm>
            <a:off x="324755" y="4170007"/>
            <a:ext cx="2195736" cy="1336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1" name="Picture 9" descr="https://cpdshel.ru/wp-content/uploads/2/6/3/2633195d9a9355553f2ff127d5fe07ae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224" y="3079635"/>
            <a:ext cx="2371370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520491" y="4231763"/>
            <a:ext cx="633526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7030A0"/>
                </a:solidFill>
              </a:rPr>
              <a:t>«Водим, водим хоровод». </a:t>
            </a:r>
          </a:p>
          <a:p>
            <a:r>
              <a:rPr lang="ru-RU" sz="1400" dirty="0" smtClean="0"/>
              <a:t>Учить детей вырезать несколько симметрич­ных предметов из бумаги, сложенной гармошкой и еще пополам и приклеивать к коллективной аппликации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59591" y="5245373"/>
            <a:ext cx="62608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«Веселый клоун»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пользоваться шаблонами, учить путем аппликации создавать образ веселого человечка – клоуна. Совершенствовать навыки работы с ножницами. Воспитывать умение внимательно слушать воспитателя, действовать по образцу, создать детям радостное настроение от результата совместного творчества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/>
          <a:srcRect l="3238" t="4918" b="23991"/>
          <a:stretch/>
        </p:blipFill>
        <p:spPr>
          <a:xfrm>
            <a:off x="195746" y="5537796"/>
            <a:ext cx="2324745" cy="1279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9398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Конструктивно-модельная деятельность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61558" y="1489076"/>
            <a:ext cx="61206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«Гараж с двумя въездами»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учить сооружать постройку в соответствии с размером игрушки, использовать различные способы сооружения деталей. Учить детей пользоваться схемой и рисунком.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5649" y="2699459"/>
            <a:ext cx="583264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«Грузовой автомобиль»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представление о различных машинах, их функциональном назначении, строении;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строить грузовик по схеме, преобразовывать постройку, обобщить знания о грузовых машинах (у всех есть руль, колеса, кабина, фары.)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274738"/>
            <a:ext cx="1628694" cy="1424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4004" t="19186" r="14048" b="18300"/>
          <a:stretch/>
        </p:blipFill>
        <p:spPr>
          <a:xfrm>
            <a:off x="381791" y="3074904"/>
            <a:ext cx="252028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099839" y="4326563"/>
            <a:ext cx="56084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«Разнообразные мосты»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детей о мостах (их назначение, строение); упражнять в конструирование мостов. Совершенствовать конструкторские навыки; способность к экспериментированию; умению понимать, строить по схеме. Развивать внимание, сообразительность; умение быстро находить ход решения задачи на основе анализа ее условий, аргументировать решение, доказывать его правильность или ошибочность.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22" y="4992896"/>
            <a:ext cx="2458016" cy="1382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63" y="470807"/>
            <a:ext cx="2008515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24" y="3321943"/>
            <a:ext cx="3543072" cy="2626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01008"/>
            <a:ext cx="3622688" cy="2686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483" y="552575"/>
            <a:ext cx="2866379" cy="2125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394078" y="46104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Клеют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разных материалов: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Соломки, ленточек, шнура.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я всё время замечала: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Бумагу любит детвора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Легка, доступна в обращенье.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Известна разностью фактур.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многогранна в превращенье.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Склею любую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фигур.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3590845" cy="2662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6672"/>
            <a:ext cx="3635896" cy="2695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72" y="3468434"/>
            <a:ext cx="3795052" cy="2813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4048" y="357301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конструктор есть</a:t>
            </a:r>
          </a:p>
          <a:p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деталей в нём не счесть:</a:t>
            </a:r>
          </a:p>
          <a:p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Кирпичи, колёса, блоки,</a:t>
            </a:r>
          </a:p>
          <a:p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без суеты, мороки,</a:t>
            </a:r>
          </a:p>
          <a:p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Могли строить всё на свете</a:t>
            </a:r>
          </a:p>
          <a:p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Любознательные дети.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Предметно-развивающая среда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56792"/>
            <a:ext cx="7858180" cy="484030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Понятие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- эстетическое воспитание выражается в формирование в ребенке художественно- эстетического отношения к действительности и активизации его творческой деятельности по законам красоты. Значение воспитания в этой области заключается в том, что оно делает человека благороднее, формирует нравственные и положительные чувства, украшает жизнь, развивает становление у ребенка собственного самосознания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самопонимания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воспитывает у него эстетический идеал, вкус и тягу к прекрасному. Эстетическое воспитание затрагивает художественное творчество, эстетику быта, поведения, труда, отношений развивает человека в основном не для искусства, а для его активной эстетической жизнедеятельности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Одним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важнейших условий реализации системы художественно - эстетического развития в дошкольном учреждении является организация развивающей предметно-пространственной среды. При создании предметно-пространственной среды воспитатель должен руководствоваться общими принципами, 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возрастной группе необходимо создать условия для художественно-речевой, изобразительной и музыкальной деятельности: уголки книг, театрализованной, изобразительной, музыкальной деятельности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они  должны быть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так, чтобы дети могли свободно подойти к уголку и выбрать любой материал для творчества, проявляя самостоятельность и инициативу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Уголки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центры занятости обычно содержат разнообразный материал, пособия, игры.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3" name="Прямоугольник 2"/>
          <p:cNvSpPr/>
          <p:nvPr/>
        </p:nvSpPr>
        <p:spPr>
          <a:xfrm>
            <a:off x="683568" y="1166843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создать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познавательной и творческой деятельности детей о семье, семейных традициях и праздниках, то становится возможным, что у детей повысится степень активности и самостоятельности в познании семьи, семейных ценностей, дети будут с уважением и любовью относится к своим родным, повысится интерес к образовательному процессу у родителей воспитанников, а также заинтересованность помочь педагогам создать предметно – развивающую среду в группе для познавательной и творческой деятельности в области духовно – нравственного воспитания.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57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071810"/>
            <a:ext cx="43053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>
                <a:latin typeface="Comic Sans MS" pitchFamily="66" charset="0"/>
              </a:rPr>
              <a:t/>
            </a:r>
            <a:br>
              <a:rPr lang="ru-RU" b="1" dirty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«Чем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больше мастерства в детской руке, тем умнее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ребенок»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8229600" cy="1768469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В. А. Сухомлинский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AutoShape 2" descr="https://skokzr.pl/wp-content/uploads/sites/3/2019/06/u003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https://dop29.ru/images/images_preview/988a1d1f5108ba6bf9985401aa50b869_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857628"/>
            <a:ext cx="3714776" cy="2473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71451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Художественно-эстетическое развитие ребёнка - многогранное направление в системе современного дошкольного образования, рассматриваемое в единстве воспитания эстетического отношения к окружающему миру и художественного развития средствами искусства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291147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Ведущая педагогическая идея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художественно-эстетического развития - создание образовательной системы, ориентированной на развитие личности через приобщение к духовным ценностям, через вовлечение в творческую деятельность.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Autofit/>
          </a:bodyPr>
          <a:lstStyle/>
          <a:p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Содержание нравственного воспитания дошкольников включают в себя решение множества задач, в том числе и воспитание любви к Родине, семье, уважительного отношения к своим родителям. В содержание программы дошкольного воспитания включен цикл занятий «Моя семья». Вместе с тем следует отметить, что объём знаний по данной теме ограничен. В программном содержание нет материала, касающимся прошлого семьи ребёнка. В связи с чем мало кто из детей знает историю создания семьи, свою родословную. Уходят в прошлое семейные праздники и традиции. С целью изучения семьи, установления контакта с её членами, ля согласования воспитательных воздействий на ребёнка появилась идея создать проект «Моя семья», которая помогает детям понять значимость семьи, воспитать у детей любовь и уважение к её членам, прививать чувство привязанности к семье и дому.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В условиях, когда большинство семей озабочено решением проблем экономического, а порой физического выживания, усилилась тенденция самоустранения многих родителей от решения вопросов воспитания и личностного развития ребёнка. Между тем, именно в дошкольном возрасте закладываются основы для успешного в будущем человека. Процесс социализации крайне важен и необходим каждому ребенку. Семья и детский сад – два общественных института, которые стоят у истоков нашего будущего, будущих взрослых граждан нашей страны. И от того какими вырастут наши дети, будет зависеть и будущее нашего государства.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Проводя с детьми большую часть времени, в совместной деятельности, в играх, в процессе бесед и разговоров я выяснила, что большинство детей почти ничего, кроме имени, не знают о своих бабушках и дедушках, не говоря уже о прадедах. Они затрудняются рассказать о семейных праздниках, традициях своей семьи. Чтобы изменить такое положение и появилась идея создать проект «Моя семья». Я считаю, что проект – это идеальный способ поразмышлять о роли семьи в жизни каждого ребенка. Работа над проектом имеет большое значение для формирования личности ребёнка, укрепления и развития детско-родительских отношений.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Мы, взрослые, педагоги и родители, должны помочь детям понять значимость семьи, воспитывать у детей любовь и уважение к членам семьи, прививать к детям чувство привязанности к семье и дому.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Проблема.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детей отсутствуют четкие представления о таких понятиях как «семья», «члены семьи». Дети не знают истории своего рода и семьи. Недооцениваются семейные ценности; интерес к изучению и сохранению семейных обычаев и традиций неустойчив. Многие дети не могут объяснить значимость семьи для человека. Конечно, не каждый родитель в полной мере осознаёт актуальность обсуждаемой проблемы и вряд ли знаком с методами и средствами её решения. Необходимость создания и реализации проекта « Моя семья» была обусловлена выше перечисленными факторами.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Новизна.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младшем дошкольном возрасте у детей начинают формироваться элементарные представления о себе, о явлениях общественной жизни и нормах человеческого общения. Детям этого возраста свойственна большая эмоциональная отзывчивость, что позволяет воспитывать в них любовь, добрые чувства и отношения к окружающим людям и, прежде всего, к близким, к своей семье. А ведь это основа из основ нравственно – патриотического воспитания, его первая и самая важная ступень. Ребёнок должен осознать себя членом семьи. Именно семья является хранителем традиций, обеспечивает преемственность поколений, сохраняет и развивает лучшие качества людей. Ознакомление детей с понятием «семья» невозможна без поддержки самой семьи. Данный проект – прекрасный повод поразмышлять о роли семьи в жизни каждого человека, о семейных традициях и их развитии в современных условиях. Работа над проектом имеет большое значение для формирования личности ребёнка, укрепление и развития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детско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родительских отношений. Родители должны дать понятие ребёнку, что он часть семьи, что это очень важно. Мы взрослые должны помочь детям понять значимость семьи, воспитывать у детей любовь и уважение к членам семьи, прививать к детям чувство привязанности к семье и дому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32656"/>
            <a:ext cx="8186766" cy="55966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формировать у детей понятие «семья»; представление детей о семье, семейных и родственных отношениях;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расширять представления детей о своей семье, родословной, семейных традициях;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воспитывать любовь и уважительное отношение к родителям и предкам, развивать партнерские отношения с семьёй.     - расширять представления детей о своей семье, родословной.                                                                                                     - установить контакт с родителями для согласования воспитательных мер во взаимодействии с детьми.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1.Формировать у детей понятие «семья»; расширять представления детей о семье; закреплять знание имён, фамилий родителей, бабушек и дедушек.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Формировать представления о родственных отношениях.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Формировать представления о семейных традициях и праздниках.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Воспитывать уважительное отношение и любовь к родным и близким.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Воспитывать интерес к своей родословной.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Познакомить детей с понятием «генеалогическое древо семьи».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 Обогащать детско-родительские отношения опытом совместной творческой деятельности.                                                     8. Совершенствовать качество работы детского сада при взаимодействии с родителями.                                                                9. Формировать у детей представление о семье, о нравственном отношении к семейным традициям, расширять знания о ближнем окружении, учить разбираться в родственных связях.                                                                                           10.Развивать творческие способности родителей и детей в процессе совместной деятельности.                               11.Воспитывать у детей любовь и уважение к членам семьи, показать ценность семьи для каждого человека и проявлять заботу о родных людях.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Успешность художественно-эстетической деятельности определяется</a:t>
            </a:r>
            <a:r>
              <a:rPr lang="ru-RU" dirty="0"/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увлеченностью и способностью детей свободно использовать приобретенные знания, умения и навыки в самом процессе деятельности и находить оригинальные решения поставленных задач.</a:t>
            </a:r>
          </a:p>
          <a:p>
            <a:r>
              <a:rPr lang="ru-RU" dirty="0"/>
              <a:t>У детей постоянно развивается творческое, гибкое мышление, фантазия и воображение. Творческий поиск в конкретном виде деятельности приводит к положительным результатам.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51216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«Мой дом, моя семья, моя Родина»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включает в себя: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занятий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1403648" y="1340768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851920" y="2348880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660232" y="3645024"/>
            <a:ext cx="57606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2060848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Лепка.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 арене цирка».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«Кружка для папы».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«Весёлые человечки».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843808" y="3279467"/>
            <a:ext cx="30963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Аппликация.</a:t>
            </a:r>
            <a:endParaRPr kumimoji="0" lang="ru-RU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«Наш город».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«Машины на улицах города».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«Дружные ребята».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«Водим, водим хоровод».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«Веселый клоун»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4869160"/>
            <a:ext cx="282795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Конструирование.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«Разнообразные мосты».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«Грузовой автомобиль».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«Гараж с двумя въездами»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071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Лепка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4725144"/>
            <a:ext cx="4824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«Веселые человечки»</a:t>
            </a:r>
          </a:p>
          <a:p>
            <a:r>
              <a:rPr lang="ru-RU" dirty="0" smtClean="0"/>
              <a:t>Лепка фигурки человека рациональным способом. Учить понимать относительность величины частей, располагать поделку вертикально, придавая её устойчивость.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2551837"/>
            <a:ext cx="5112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«Кружка для папы»</a:t>
            </a:r>
          </a:p>
          <a:p>
            <a:r>
              <a:rPr lang="ru-RU" dirty="0" smtClean="0"/>
              <a:t>Вызвать интерес к изготовлению подарков папам своими руками. Учить лепить посуду конструктивным способом. Формировать интерес к истории своей страны и семьи. Воспитывать  заботливое отношение к близким людям.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836712"/>
            <a:ext cx="4536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«На Арене цирка»</a:t>
            </a:r>
          </a:p>
          <a:p>
            <a:r>
              <a:rPr lang="ru-RU" dirty="0" smtClean="0"/>
              <a:t>Учить составлять сюжетную композицию из разнородных объектов. Уточнить способ лепки из цилиндра. Развивать глазомер, внимание.</a:t>
            </a:r>
            <a:endParaRPr lang="ru-RU" dirty="0"/>
          </a:p>
        </p:txBody>
      </p:sp>
      <p:pic>
        <p:nvPicPr>
          <p:cNvPr id="7170" name="Picture 2" descr="https://avatars.mds.yandex.net/i?id=2a00000179de4e63f136c5cb0a6d68c3149d-4117687-images-thumbs&amp;n=13"/>
          <p:cNvPicPr>
            <a:picLocks noChangeAspect="1" noChangeArrowheads="1"/>
          </p:cNvPicPr>
          <p:nvPr/>
        </p:nvPicPr>
        <p:blipFill>
          <a:blip r:embed="rId3" cstate="print"/>
          <a:srcRect l="3150" t="16800" r="14951" b="4801"/>
          <a:stretch>
            <a:fillRect/>
          </a:stretch>
        </p:blipFill>
        <p:spPr bwMode="auto">
          <a:xfrm>
            <a:off x="827584" y="836712"/>
            <a:ext cx="2987824" cy="1608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Домашний\Desktop\Садик группа № 5\IMG_20210220_092305.jpg"/>
          <p:cNvPicPr>
            <a:picLocks noChangeAspect="1" noChangeArrowheads="1"/>
          </p:cNvPicPr>
          <p:nvPr/>
        </p:nvPicPr>
        <p:blipFill>
          <a:blip r:embed="rId4" cstate="print"/>
          <a:srcRect t="3459" b="13544"/>
          <a:stretch>
            <a:fillRect/>
          </a:stretch>
        </p:blipFill>
        <p:spPr bwMode="auto">
          <a:xfrm>
            <a:off x="467543" y="2564904"/>
            <a:ext cx="292532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https://www.maam.ru/upload/blogs/detsad-381513-1463564363.jpg"/>
          <p:cNvPicPr>
            <a:picLocks noChangeAspect="1" noChangeArrowheads="1"/>
          </p:cNvPicPr>
          <p:nvPr/>
        </p:nvPicPr>
        <p:blipFill>
          <a:blip r:embed="rId5" cstate="print"/>
          <a:srcRect l="6720" t="9920" r="3681" b="11121"/>
          <a:stretch>
            <a:fillRect/>
          </a:stretch>
        </p:blipFill>
        <p:spPr bwMode="auto">
          <a:xfrm>
            <a:off x="323528" y="4509120"/>
            <a:ext cx="3384376" cy="1988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934</Words>
  <Application>Microsoft Office PowerPoint</Application>
  <PresentationFormat>Экран (4:3)</PresentationFormat>
  <Paragraphs>83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Times New Roman</vt:lpstr>
      <vt:lpstr>Тема Office</vt:lpstr>
      <vt:lpstr>Муниципальное дошкольное общеобразовательное учреждение  « Детский сад № 20 комбинированного вида»   Инновационный проект по художественно-эстетическому развитию  «Мой дом, моя семья, моя Родина» </vt:lpstr>
      <vt:lpstr>   «Чем больше мастерства в детской руке, тем умнее ребенок» </vt:lpstr>
      <vt:lpstr>Художественно-эстетическое развитие ребёнка - многогранное направление в системе современного дошкольного образования, рассматриваемое в единстве воспитания эстетического отношения к окружающему миру и художественного развития средствами искусства.</vt:lpstr>
      <vt:lpstr>Актуальность проекта Содержание нравственного воспитания дошкольников включают в себя решение множества задач, в том числе и воспитание любви к Родине, семье, уважительного отношения к своим родителям. В содержание программы дошкольного воспитания включен цикл занятий «Моя семья». Вместе с тем следует отметить, что объём знаний по данной теме ограничен. В программном содержание нет материала, касающимся прошлого семьи ребёнка. В связи с чем мало кто из детей знает историю создания семьи, свою родословную. Уходят в прошлое семейные праздники и традиции. С целью изучения семьи, установления контакта с её членами, ля согласования воспитательных воздействий на ребёнка появилась идея создать проект «Моя семья», которая помогает детям понять значимость семьи, воспитать у детей любовь и уважение к её членам, прививать чувство привязанности к семье и дому.      В условиях, когда большинство семей озабочено решением проблем экономического, а порой физического выживания, усилилась тенденция самоустранения многих родителей от решения вопросов воспитания и личностного развития ребёнка. Между тем, именно в дошкольном возрасте закладываются основы для успешного в будущем человека. Процесс социализации крайне важен и необходим каждому ребенку. Семья и детский сад – два общественных института, которые стоят у истоков нашего будущего, будущих взрослых граждан нашей страны. И от того какими вырастут наши дети, будет зависеть и будущее нашего государства.         Проводя с детьми большую часть времени, в совместной деятельности, в играх, в процессе бесед и разговоров я выяснила, что большинство детей почти ничего, кроме имени, не знают о своих бабушках и дедушках, не говоря уже о прадедах. Они затрудняются рассказать о семейных праздниках, традициях своей семьи. Чтобы изменить такое положение и появилась идея создать проект «Моя семья». Я считаю, что проект – это идеальный способ поразмышлять о роли семьи в жизни каждого ребенка. Работа над проектом имеет большое значение для формирования личности ребёнка, укрепления и развития детско-родительских отношений.      Мы, взрослые, педагоги и родители, должны помочь детям понять значимость семьи, воспитывать у детей любовь и уважение к членам семьи, прививать к детям чувство привязанности к семье и дому.</vt:lpstr>
      <vt:lpstr>Проблема. У детей отсутствуют четкие представления о таких понятиях как «семья», «члены семьи». Дети не знают истории своего рода и семьи. Недооцениваются семейные ценности; интерес к изучению и сохранению семейных обычаев и традиций неустойчив. Многие дети не могут объяснить значимость семьи для человека. Конечно, не каждый родитель в полной мере осознаёт актуальность обсуждаемой проблемы и вряд ли знаком с методами и средствами её решения. Необходимость создания и реализации проекта « Моя семья» была обусловлена выше перечисленными факторами.   Новизна. В младшем дошкольном возрасте у детей начинают формироваться элементарные представления о себе, о явлениях общественной жизни и нормах человеческого общения. Детям этого возраста свойственна большая эмоциональная отзывчивость, что позволяет воспитывать в них любовь, добрые чувства и отношения к окружающим людям и, прежде всего, к близким, к своей семье. А ведь это основа из основ нравственно – патриотического воспитания, его первая и самая важная ступень. Ребёнок должен осознать себя членом семьи. Именно семья является хранителем традиций, обеспечивает преемственность поколений, сохраняет и развивает лучшие качества людей. Ознакомление детей с понятием «семья» невозможна без поддержки самой семьи. Данный проект – прекрасный повод поразмышлять о роли семьи в жизни каждого человека, о семейных традициях и их развитии в современных условиях. Работа над проектом имеет большое значение для формирования личности ребёнка, укрепление и развития детско – родительских отношений. Родители должны дать понятие ребёнку, что он часть семьи, что это очень важно. Мы взрослые должны помочь детям понять значимость семьи, воспитывать у детей любовь и уважение к членам семьи, прививать к детям чувство привязанности к семье и дому  </vt:lpstr>
      <vt:lpstr>  </vt:lpstr>
      <vt:lpstr>Успешность художественно-эстетической деятельности определяется </vt:lpstr>
      <vt:lpstr>«Мой дом, моя семья, моя Родина» включает в себя: 11 занятий  </vt:lpstr>
      <vt:lpstr>Лепка</vt:lpstr>
      <vt:lpstr>Аппликация</vt:lpstr>
      <vt:lpstr>Конструктивно-модельная деятельность</vt:lpstr>
      <vt:lpstr>Презентация PowerPoint</vt:lpstr>
      <vt:lpstr>Презентация PowerPoint</vt:lpstr>
      <vt:lpstr>Предметно-развивающая среда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пк</cp:lastModifiedBy>
  <cp:revision>31</cp:revision>
  <dcterms:created xsi:type="dcterms:W3CDTF">2020-01-08T13:09:15Z</dcterms:created>
  <dcterms:modified xsi:type="dcterms:W3CDTF">2023-04-11T12:03:21Z</dcterms:modified>
</cp:coreProperties>
</file>