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0" r:id="rId3"/>
    <p:sldId id="316" r:id="rId4"/>
    <p:sldId id="258" r:id="rId5"/>
    <p:sldId id="283" r:id="rId6"/>
    <p:sldId id="282" r:id="rId7"/>
    <p:sldId id="277" r:id="rId8"/>
    <p:sldId id="284" r:id="rId9"/>
    <p:sldId id="281" r:id="rId10"/>
    <p:sldId id="286" r:id="rId11"/>
    <p:sldId id="287" r:id="rId12"/>
    <p:sldId id="285" r:id="rId13"/>
    <p:sldId id="289" r:id="rId14"/>
    <p:sldId id="278" r:id="rId15"/>
    <p:sldId id="290" r:id="rId16"/>
    <p:sldId id="288" r:id="rId17"/>
    <p:sldId id="291" r:id="rId18"/>
    <p:sldId id="256" r:id="rId19"/>
    <p:sldId id="293" r:id="rId20"/>
    <p:sldId id="292" r:id="rId21"/>
    <p:sldId id="295" r:id="rId22"/>
    <p:sldId id="296" r:id="rId23"/>
    <p:sldId id="300" r:id="rId24"/>
    <p:sldId id="299" r:id="rId25"/>
    <p:sldId id="301" r:id="rId26"/>
    <p:sldId id="298" r:id="rId27"/>
    <p:sldId id="303" r:id="rId28"/>
    <p:sldId id="302" r:id="rId29"/>
    <p:sldId id="306" r:id="rId30"/>
    <p:sldId id="294" r:id="rId31"/>
    <p:sldId id="307" r:id="rId32"/>
    <p:sldId id="304" r:id="rId33"/>
    <p:sldId id="308" r:id="rId34"/>
    <p:sldId id="305" r:id="rId35"/>
    <p:sldId id="309" r:id="rId36"/>
    <p:sldId id="297" r:id="rId37"/>
    <p:sldId id="310" r:id="rId38"/>
    <p:sldId id="314" r:id="rId39"/>
    <p:sldId id="311" r:id="rId40"/>
    <p:sldId id="274" r:id="rId41"/>
    <p:sldId id="315" r:id="rId42"/>
    <p:sldId id="273" r:id="rId43"/>
    <p:sldId id="313" r:id="rId44"/>
    <p:sldId id="312" r:id="rId45"/>
    <p:sldId id="272" r:id="rId46"/>
    <p:sldId id="271" r:id="rId47"/>
    <p:sldId id="269" r:id="rId48"/>
    <p:sldId id="268" r:id="rId49"/>
    <p:sldId id="26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1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5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1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4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5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9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4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0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6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5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99C3-0F29-4AA1-8F9C-E0BCD41A96E6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3.png"/><Relationship Id="rId3" Type="http://schemas.microsoft.com/office/2007/relationships/media" Target="../media/media24.m4a"/><Relationship Id="rId7" Type="http://schemas.openxmlformats.org/officeDocument/2006/relationships/slide" Target="slide11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slide" Target="slide48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.xml"/><Relationship Id="rId9" Type="http://schemas.openxmlformats.org/officeDocument/2006/relationships/slide" Target="slide3.xml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jpe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slide" Target="slide13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1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slide" Target="slide15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7.jpe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slide" Target="slide17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0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slide" Target="slide19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.png"/><Relationship Id="rId7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7.jpe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slide" Target="slide21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8.jpeg"/><Relationship Id="rId5" Type="http://schemas.openxmlformats.org/officeDocument/2006/relationships/slide" Target="slide2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23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9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slide" Target="slide25.xml"/><Relationship Id="rId5" Type="http://schemas.openxmlformats.org/officeDocument/2006/relationships/image" Target="../media/image4.jpeg"/><Relationship Id="rId15" Type="http://schemas.openxmlformats.org/officeDocument/2006/relationships/image" Target="../media/image40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8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slide" Target="slide27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8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19.jpg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slide" Target="slide29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0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4.xml"/><Relationship Id="rId7" Type="http://schemas.openxmlformats.org/officeDocument/2006/relationships/slide" Target="slide4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47.xml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9.jp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5.jpg"/><Relationship Id="rId11" Type="http://schemas.openxmlformats.org/officeDocument/2006/relationships/slide" Target="slide31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slide" Target="slide33.xml"/><Relationship Id="rId5" Type="http://schemas.openxmlformats.org/officeDocument/2006/relationships/image" Target="../media/image4.jpeg"/><Relationship Id="rId15" Type="http://schemas.openxmlformats.org/officeDocument/2006/relationships/image" Target="../media/image24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4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image" Target="../media/image56.png"/><Relationship Id="rId3" Type="http://schemas.microsoft.com/office/2007/relationships/media" Target="../media/media24.m4a"/><Relationship Id="rId7" Type="http://schemas.openxmlformats.org/officeDocument/2006/relationships/image" Target="../media/image51.png"/><Relationship Id="rId12" Type="http://schemas.openxmlformats.org/officeDocument/2006/relationships/image" Target="../media/image66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slide" Target="slide3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6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8.png"/><Relationship Id="rId18" Type="http://schemas.openxmlformats.org/officeDocument/2006/relationships/image" Target="../media/image46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17" Type="http://schemas.openxmlformats.org/officeDocument/2006/relationships/image" Target="../media/image28.png"/><Relationship Id="rId2" Type="http://schemas.microsoft.com/office/2007/relationships/media" Target="../media/media23.m4a"/><Relationship Id="rId16" Type="http://schemas.openxmlformats.org/officeDocument/2006/relationships/image" Target="../media/image71.jpeg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slide" Target="slide37.xml"/><Relationship Id="rId5" Type="http://schemas.openxmlformats.org/officeDocument/2006/relationships/image" Target="../media/image4.jpeg"/><Relationship Id="rId15" Type="http://schemas.openxmlformats.org/officeDocument/2006/relationships/image" Target="../media/image70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8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image" Target="../media/image69.jpeg"/><Relationship Id="rId3" Type="http://schemas.microsoft.com/office/2007/relationships/media" Target="../media/media24.m4a"/><Relationship Id="rId7" Type="http://schemas.openxmlformats.org/officeDocument/2006/relationships/image" Target="../media/image51.png"/><Relationship Id="rId12" Type="http://schemas.openxmlformats.org/officeDocument/2006/relationships/image" Target="../media/image68.png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5" Type="http://schemas.openxmlformats.org/officeDocument/2006/relationships/image" Target="../media/image71.jpeg"/><Relationship Id="rId10" Type="http://schemas.openxmlformats.org/officeDocument/2006/relationships/slide" Target="slide3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6" Type="http://schemas.openxmlformats.org/officeDocument/2006/relationships/slide" Target="slide40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slide" Target="slide6.xm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slide" Target="slide41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image" Target="../media/image46.png"/><Relationship Id="rId5" Type="http://schemas.openxmlformats.org/officeDocument/2006/relationships/image" Target="../media/image4.jpe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6" Type="http://schemas.openxmlformats.org/officeDocument/2006/relationships/slide" Target="slide42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8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74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73.jpeg"/><Relationship Id="rId5" Type="http://schemas.openxmlformats.org/officeDocument/2006/relationships/image" Target="../media/image4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slide" Target="slide44.xml"/><Relationship Id="rId18" Type="http://schemas.openxmlformats.org/officeDocument/2006/relationships/image" Target="../media/image32.png"/><Relationship Id="rId3" Type="http://schemas.microsoft.com/office/2007/relationships/media" Target="../media/media24.m4a"/><Relationship Id="rId7" Type="http://schemas.openxmlformats.org/officeDocument/2006/relationships/image" Target="../media/image75.jpeg"/><Relationship Id="rId12" Type="http://schemas.openxmlformats.org/officeDocument/2006/relationships/image" Target="../media/image51.png"/><Relationship Id="rId17" Type="http://schemas.openxmlformats.org/officeDocument/2006/relationships/image" Target="../media/image76.png"/><Relationship Id="rId2" Type="http://schemas.microsoft.com/office/2007/relationships/media" Target="../media/media23.m4a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7.xml"/><Relationship Id="rId10" Type="http://schemas.openxmlformats.org/officeDocument/2006/relationships/image" Target="../media/image7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0.jpeg"/><Relationship Id="rId1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47.xml"/><Relationship Id="rId18" Type="http://schemas.openxmlformats.org/officeDocument/2006/relationships/image" Target="../media/image76.png"/><Relationship Id="rId3" Type="http://schemas.microsoft.com/office/2007/relationships/media" Target="../media/media23.m4a"/><Relationship Id="rId7" Type="http://schemas.openxmlformats.org/officeDocument/2006/relationships/image" Target="../media/image78.jpeg"/><Relationship Id="rId12" Type="http://schemas.openxmlformats.org/officeDocument/2006/relationships/image" Target="../media/image51.png"/><Relationship Id="rId17" Type="http://schemas.openxmlformats.org/officeDocument/2006/relationships/image" Target="../media/image32.png"/><Relationship Id="rId2" Type="http://schemas.microsoft.com/office/2007/relationships/media" Target="../media/media24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5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0.png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slide" Target="slide47.xml"/><Relationship Id="rId18" Type="http://schemas.openxmlformats.org/officeDocument/2006/relationships/image" Target="../media/image32.png"/><Relationship Id="rId3" Type="http://schemas.microsoft.com/office/2007/relationships/media" Target="../media/media24.m4a"/><Relationship Id="rId7" Type="http://schemas.openxmlformats.org/officeDocument/2006/relationships/image" Target="../media/image82.png"/><Relationship Id="rId12" Type="http://schemas.openxmlformats.org/officeDocument/2006/relationships/image" Target="../media/image51.png"/><Relationship Id="rId17" Type="http://schemas.openxmlformats.org/officeDocument/2006/relationships/image" Target="../media/image76.png"/><Relationship Id="rId2" Type="http://schemas.microsoft.com/office/2007/relationships/media" Target="../media/media23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6.xml"/><Relationship Id="rId10" Type="http://schemas.openxmlformats.org/officeDocument/2006/relationships/image" Target="../media/image8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jpg"/><Relationship Id="rId1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1.png"/><Relationship Id="rId3" Type="http://schemas.microsoft.com/office/2007/relationships/media" Target="../media/media24.m4a"/><Relationship Id="rId7" Type="http://schemas.openxmlformats.org/officeDocument/2006/relationships/image" Target="../media/image34.png"/><Relationship Id="rId12" Type="http://schemas.openxmlformats.org/officeDocument/2006/relationships/slide" Target="slide2.xml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76.png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4.jpeg"/><Relationship Id="rId15" Type="http://schemas.openxmlformats.org/officeDocument/2006/relationships/image" Target="../media/image52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jpeg"/><Relationship Id="rId1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3.xml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6.xml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3.xml"/><Relationship Id="rId18" Type="http://schemas.openxmlformats.org/officeDocument/2006/relationships/slide" Target="slide33.xml"/><Relationship Id="rId3" Type="http://schemas.openxmlformats.org/officeDocument/2006/relationships/slide" Target="slide2.xml"/><Relationship Id="rId21" Type="http://schemas.openxmlformats.org/officeDocument/2006/relationships/slide" Target="slide39.xml"/><Relationship Id="rId7" Type="http://schemas.openxmlformats.org/officeDocument/2006/relationships/slide" Target="slide11.xml"/><Relationship Id="rId12" Type="http://schemas.openxmlformats.org/officeDocument/2006/relationships/slide" Target="slide21.xml"/><Relationship Id="rId17" Type="http://schemas.openxmlformats.org/officeDocument/2006/relationships/slide" Target="slide31.xml"/><Relationship Id="rId2" Type="http://schemas.openxmlformats.org/officeDocument/2006/relationships/image" Target="../media/image4.jpeg"/><Relationship Id="rId16" Type="http://schemas.openxmlformats.org/officeDocument/2006/relationships/slide" Target="slide29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slide" Target="slide19.xml"/><Relationship Id="rId5" Type="http://schemas.openxmlformats.org/officeDocument/2006/relationships/slide" Target="slide9.xml"/><Relationship Id="rId15" Type="http://schemas.openxmlformats.org/officeDocument/2006/relationships/slide" Target="slide27.xml"/><Relationship Id="rId10" Type="http://schemas.openxmlformats.org/officeDocument/2006/relationships/slide" Target="slide17.xml"/><Relationship Id="rId19" Type="http://schemas.openxmlformats.org/officeDocument/2006/relationships/slide" Target="slide35.xml"/><Relationship Id="rId4" Type="http://schemas.openxmlformats.org/officeDocument/2006/relationships/image" Target="../media/image51.png"/><Relationship Id="rId9" Type="http://schemas.openxmlformats.org/officeDocument/2006/relationships/slide" Target="slide15.xml"/><Relationship Id="rId14" Type="http://schemas.openxmlformats.org/officeDocument/2006/relationships/slide" Target="slide25.xml"/><Relationship Id="rId22" Type="http://schemas.openxmlformats.org/officeDocument/2006/relationships/slide" Target="slide4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.bigbo.ru/?p=6229" TargetMode="External"/><Relationship Id="rId3" Type="http://schemas.openxmlformats.org/officeDocument/2006/relationships/hyperlink" Target="https://www.mp3cut.ru/" TargetMode="External"/><Relationship Id="rId7" Type="http://schemas.openxmlformats.org/officeDocument/2006/relationships/hyperlink" Target="http://razvitie-krohi.ru/razdel-video/razvivayushhee-video/zvuki-muzyikalnyih-instrumentov.html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ownload-sounds.ru/raznye-instrumenty/" TargetMode="External"/><Relationship Id="rId11" Type="http://schemas.openxmlformats.org/officeDocument/2006/relationships/slide" Target="slide2.xml"/><Relationship Id="rId5" Type="http://schemas.openxmlformats.org/officeDocument/2006/relationships/hyperlink" Target="http://wav-library.net/musical-instruments" TargetMode="External"/><Relationship Id="rId10" Type="http://schemas.openxmlformats.org/officeDocument/2006/relationships/hyperlink" Target="http://neposed.net/kids-literature/zagadki/zagadki-o-predmetnom-mire/zagadki-pro-muzykalnye-instrumenty.html" TargetMode="External"/><Relationship Id="rId4" Type="http://schemas.openxmlformats.org/officeDocument/2006/relationships/hyperlink" Target="https://www.google.ru/" TargetMode="External"/><Relationship Id="rId9" Type="http://schemas.openxmlformats.org/officeDocument/2006/relationships/hyperlink" Target="http://zagadka.yaxy.ru/zagadki_s_otvetami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4.xml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12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5" Type="http://schemas.microsoft.com/office/2007/relationships/media" Target="../media/media4.m4a"/><Relationship Id="rId15" Type="http://schemas.openxmlformats.org/officeDocument/2006/relationships/image" Target="../media/image23.png"/><Relationship Id="rId10" Type="http://schemas.openxmlformats.org/officeDocument/2006/relationships/image" Target="../media/image19.jpg"/><Relationship Id="rId4" Type="http://schemas.microsoft.com/office/2007/relationships/media" Target="../media/media3.m4a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4.jpeg"/><Relationship Id="rId18" Type="http://schemas.openxmlformats.org/officeDocument/2006/relationships/slide" Target="slide4.xml"/><Relationship Id="rId26" Type="http://schemas.openxmlformats.org/officeDocument/2006/relationships/image" Target="../media/image33.png"/><Relationship Id="rId3" Type="http://schemas.microsoft.com/office/2007/relationships/media" Target="../media/media6.m4a"/><Relationship Id="rId21" Type="http://schemas.openxmlformats.org/officeDocument/2006/relationships/image" Target="../media/image28.png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7.jpeg"/><Relationship Id="rId25" Type="http://schemas.openxmlformats.org/officeDocument/2006/relationships/image" Target="../media/image32.png"/><Relationship Id="rId2" Type="http://schemas.microsoft.com/office/2007/relationships/media" Target="../media/media5.m4a"/><Relationship Id="rId16" Type="http://schemas.openxmlformats.org/officeDocument/2006/relationships/image" Target="../media/image26.jpe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audio" Target="../media/media10.m4a"/><Relationship Id="rId24" Type="http://schemas.openxmlformats.org/officeDocument/2006/relationships/image" Target="../media/image31.png"/><Relationship Id="rId5" Type="http://schemas.openxmlformats.org/officeDocument/2006/relationships/audio" Target="../media/media7.m4a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10" Type="http://schemas.microsoft.com/office/2007/relationships/media" Target="../media/media10.m4a"/><Relationship Id="rId19" Type="http://schemas.openxmlformats.org/officeDocument/2006/relationships/image" Target="../media/image22.png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24.jpeg"/><Relationship Id="rId2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34.png"/><Relationship Id="rId18" Type="http://schemas.openxmlformats.org/officeDocument/2006/relationships/image" Target="../media/image17.jpg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microsoft.com/office/2007/relationships/media" Target="../media/media14.m4a"/><Relationship Id="rId12" Type="http://schemas.openxmlformats.org/officeDocument/2006/relationships/image" Target="../media/image4.jpeg"/><Relationship Id="rId17" Type="http://schemas.openxmlformats.org/officeDocument/2006/relationships/image" Target="../media/image38.png"/><Relationship Id="rId2" Type="http://schemas.openxmlformats.org/officeDocument/2006/relationships/audio" Target="../media/media11.m4a"/><Relationship Id="rId16" Type="http://schemas.openxmlformats.org/officeDocument/2006/relationships/image" Target="../media/image37.png"/><Relationship Id="rId20" Type="http://schemas.openxmlformats.org/officeDocument/2006/relationships/image" Target="../media/image22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1.xml"/><Relationship Id="rId5" Type="http://schemas.microsoft.com/office/2007/relationships/media" Target="../media/media13.m4a"/><Relationship Id="rId15" Type="http://schemas.openxmlformats.org/officeDocument/2006/relationships/image" Target="../media/image36.png"/><Relationship Id="rId10" Type="http://schemas.openxmlformats.org/officeDocument/2006/relationships/audio" Target="../media/media15.m4a"/><Relationship Id="rId19" Type="http://schemas.openxmlformats.org/officeDocument/2006/relationships/slide" Target="slide4.xml"/><Relationship Id="rId4" Type="http://schemas.microsoft.com/office/2007/relationships/media" Target="../media/media12.m4a"/><Relationship Id="rId9" Type="http://schemas.microsoft.com/office/2007/relationships/media" Target="../media/media15.m4a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microsoft.com/office/2007/relationships/media" Target="../media/media17.m4a"/><Relationship Id="rId21" Type="http://schemas.openxmlformats.org/officeDocument/2006/relationships/image" Target="../media/image44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microsoft.com/office/2007/relationships/media" Target="../media/media16.m4a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microsoft.com/office/2007/relationships/media" Target="../media/media21.m4a"/><Relationship Id="rId24" Type="http://schemas.openxmlformats.org/officeDocument/2006/relationships/image" Target="../media/image28.png"/><Relationship Id="rId5" Type="http://schemas.microsoft.com/office/2007/relationships/media" Target="../media/media18.mp3"/><Relationship Id="rId15" Type="http://schemas.openxmlformats.org/officeDocument/2006/relationships/image" Target="../media/image17.jpg"/><Relationship Id="rId23" Type="http://schemas.openxmlformats.org/officeDocument/2006/relationships/image" Target="../media/image23.png"/><Relationship Id="rId10" Type="http://schemas.openxmlformats.org/officeDocument/2006/relationships/audio" Target="../media/media20.m4a"/><Relationship Id="rId19" Type="http://schemas.openxmlformats.org/officeDocument/2006/relationships/image" Target="../media/image42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image" Target="../media/image4.jpeg"/><Relationship Id="rId22" Type="http://schemas.openxmlformats.org/officeDocument/2006/relationships/slide" Target="slide4.xml"/><Relationship Id="rId27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11820" y="1205360"/>
            <a:ext cx="6196484" cy="2878663"/>
          </a:xfrm>
          <a:prstGeom prst="horizontalScroll">
            <a:avLst/>
          </a:prstGeom>
          <a:gradFill flip="none" rotWithShape="1">
            <a:gsLst>
              <a:gs pos="49000">
                <a:srgbClr val="D4DEFF">
                  <a:alpha val="72000"/>
                </a:srgbClr>
              </a:gs>
              <a:gs pos="7000">
                <a:schemeClr val="accent2">
                  <a:lumMod val="60000"/>
                  <a:lumOff val="40000"/>
                  <a:alpha val="53000"/>
                </a:schemeClr>
              </a:gs>
              <a:gs pos="29000">
                <a:srgbClr val="D4DEFF"/>
              </a:gs>
              <a:gs pos="74000">
                <a:srgbClr val="D4DEFF"/>
              </a:gs>
              <a:gs pos="100000">
                <a:schemeClr val="accent2">
                  <a:lumMod val="60000"/>
                  <a:lumOff val="40000"/>
                  <a:alpha val="4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2">
                <a:lumMod val="60000"/>
                <a:lumOff val="40000"/>
                <a:alpha val="37000"/>
              </a:schemeClr>
            </a:solidFill>
          </a:ln>
          <a:effectLst>
            <a:outerShdw blurRad="88900" dist="101600" dir="4500000" sx="102000" sy="102000" algn="l" rotWithShape="0">
              <a:schemeClr val="tx2"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Интерактивная игра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детей старшего  дошкольного возраста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«Музыкальные странички»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0682" y="3789040"/>
            <a:ext cx="1438760" cy="945267"/>
          </a:xfrm>
          <a:prstGeom prst="rect">
            <a:avLst/>
          </a:prstGeom>
        </p:spPr>
      </p:pic>
      <p:pic>
        <p:nvPicPr>
          <p:cNvPr id="11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5014" r="12799" b="11015"/>
          <a:stretch/>
        </p:blipFill>
        <p:spPr bwMode="auto">
          <a:xfrm>
            <a:off x="1691680" y="3394996"/>
            <a:ext cx="3897297" cy="303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6528" b="13949"/>
          <a:stretch/>
        </p:blipFill>
        <p:spPr bwMode="auto">
          <a:xfrm>
            <a:off x="4384131" y="1052736"/>
            <a:ext cx="4759869" cy="30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4368" y="692696"/>
            <a:ext cx="232792" cy="232792"/>
          </a:xfrm>
          <a:prstGeom prst="rect">
            <a:avLst/>
          </a:prstGeom>
        </p:spPr>
      </p:pic>
      <p:pic>
        <p:nvPicPr>
          <p:cNvPr id="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2" y="1437565"/>
            <a:ext cx="7645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9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15616" y="1262821"/>
            <a:ext cx="6785902" cy="4600125"/>
            <a:chOff x="800063" y="1142920"/>
            <a:chExt cx="6785902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00063" y="1142920"/>
              <a:ext cx="6785902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Я стою на трех ногах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Ноги в черных сапогах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Зубы белые, педаль.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зовут меня?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47664" y="476671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роя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2.5534" end="946.97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135867"/>
            <a:ext cx="340804" cy="3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398" y="250250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717032"/>
            <a:ext cx="3672408" cy="2876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06"/>
            <a:ext cx="3803089" cy="2520345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83642" y="1359479"/>
            <a:ext cx="7632700" cy="4105275"/>
            <a:chOff x="468313" y="620713"/>
            <a:chExt cx="7632700" cy="4105275"/>
          </a:xfrm>
        </p:grpSpPr>
        <p:grpSp>
          <p:nvGrpSpPr>
            <p:cNvPr id="3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2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227" y="472674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бараб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5.2084" end="839.57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67874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71600" y="1262821"/>
            <a:ext cx="7272808" cy="4600125"/>
            <a:chOff x="656047" y="1142920"/>
            <a:chExt cx="7272808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56047" y="1142920"/>
              <a:ext cx="7272808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Деревянные подружки пляшут на его макушке.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Бьют его, а он гремит – в ногу нам шагать велит.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3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070878" cy="310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4998">
            <a:off x="306912" y="3315813"/>
            <a:ext cx="3244191" cy="3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9404">
            <a:off x="4268807" y="3167991"/>
            <a:ext cx="4366509" cy="31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92265" y="1833562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47903" y="286145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923575" y="258747"/>
            <a:ext cx="7272808" cy="6271992"/>
            <a:chOff x="608022" y="194655"/>
            <a:chExt cx="7272808" cy="5065622"/>
          </a:xfrm>
        </p:grpSpPr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08022" y="194655"/>
              <a:ext cx="7272808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У него рубашка в складку,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Любит он плясать вприсядку,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пляшет и поёт  - если в руки попадет.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Сорок пуговиц на нем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перламутровым огнём.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Весельчак, а не буян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Голосистый мой… 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бая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3.0618" end="615.13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0472" y="153532"/>
            <a:ext cx="210429" cy="2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8" y="252286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8773">
            <a:off x="1731218" y="3593228"/>
            <a:ext cx="4400890" cy="280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4493739" y="662073"/>
            <a:ext cx="4096870" cy="3121816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03250" y="1255558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0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735" y="33031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переводе с немецкого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«рог»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трубою схожа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скажет народ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Духовой инструмент, без сомнений, бесспорно.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зовется красиво он.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волторн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7.5984" end="915.16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063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6190">
            <a:off x="554860" y="64884"/>
            <a:ext cx="3818144" cy="280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60648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903">
            <a:off x="1800014" y="2766296"/>
            <a:ext cx="4375583" cy="508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3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3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19646" y="1681162"/>
            <a:ext cx="7632700" cy="4105275"/>
            <a:chOff x="468313" y="620713"/>
            <a:chExt cx="7632700" cy="4105275"/>
          </a:xfrm>
        </p:grpSpPr>
        <p:grpSp>
          <p:nvGrpSpPr>
            <p:cNvPr id="4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5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руки ты её возьмёшь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 растянешь, то сожмёшь.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Звонкая, нарядная.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Русская, двухрядная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Заиграет, только тронь, Как зовут её?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283186" y="380396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6" name="гармон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1.982" end="648.1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755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568" y="199131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Условные обозначения</a:t>
            </a:r>
            <a:endParaRPr lang="ru-RU" sz="28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7543" y="836712"/>
            <a:ext cx="7200801" cy="4142863"/>
            <a:chOff x="467543" y="1134616"/>
            <a:chExt cx="7200801" cy="414286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34616"/>
              <a:ext cx="1060450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487899" y="1443533"/>
              <a:ext cx="3156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Звуковой  файл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14116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619672" y="2493460"/>
              <a:ext cx="3744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вперед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3236769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19672" y="3516113"/>
              <a:ext cx="6048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Возвращение на  главную страницу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257124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48143" y="4491146"/>
              <a:ext cx="3736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назад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7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683568" y="5708682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</a:t>
            </a:r>
            <a:r>
              <a:rPr lang="ru-RU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ссылки</a:t>
            </a:r>
            <a:endParaRPr lang="ru-RU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8" t="7643" b="9149"/>
          <a:stretch/>
        </p:blipFill>
        <p:spPr bwMode="auto">
          <a:xfrm rot="1207344">
            <a:off x="4675424" y="675413"/>
            <a:ext cx="4513883" cy="34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9741">
            <a:off x="24952" y="673198"/>
            <a:ext cx="4400050" cy="28072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2203" y="1266077"/>
            <a:ext cx="7632700" cy="4105275"/>
            <a:chOff x="468313" y="620713"/>
            <a:chExt cx="7632700" cy="4105275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6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7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3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51520" y="258747"/>
            <a:ext cx="8441704" cy="6271992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Звенит струна, поёт она,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песня всем её слышна.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Шесть струн играют что угодно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инструмент тот вечно модный.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никогда не станет старым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Тот инструмент зовём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56378" y="41005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гитара [Высшее качество]~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5596" y="127046"/>
            <a:ext cx="263401" cy="2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9246">
            <a:off x="-640233" y="2356252"/>
            <a:ext cx="4018754" cy="335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792547"/>
            <a:ext cx="2152484" cy="527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888" y="306520"/>
            <a:ext cx="3187320" cy="42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4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99592" y="476671"/>
            <a:ext cx="7793632" cy="6054067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Инструмент музыкальный, он духовой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тростью он одинарной, красивый такой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Изящней его видно в музыки нет.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Всем вам понятно, о чем я? 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75656" y="304800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ларнет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6.7364" end="725.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893" y="1096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959" y="3987957"/>
            <a:ext cx="4721835" cy="27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82200">
            <a:off x="170573" y="560538"/>
            <a:ext cx="3352750" cy="38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87659"/>
            <a:ext cx="4275197" cy="31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9649" y="4276976"/>
            <a:ext cx="2272018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55650" y="1375724"/>
            <a:ext cx="7632700" cy="4105275"/>
            <a:chOff x="468313" y="620713"/>
            <a:chExt cx="7632700" cy="4105275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7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8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4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9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6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для скрипки старший брат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Ей помочь в оркестре рад.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альту верный друг.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У него басовый звук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смычковый исполин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Крупный, важный господин.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82950" y="329713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онтро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7.1172" end="614.52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1617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86416"/>
            <a:ext cx="2590651" cy="634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45113">
            <a:off x="3696523" y="1895083"/>
            <a:ext cx="5323320" cy="35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0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За обедом суп едят, к вечеру «заговорят»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Деревянные девчонки, музыкальные сестрёнки.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Поиграй и ты немножко на красивых, ярких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ложки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7.6728" end="991.30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856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51620" y="2204864"/>
            <a:ext cx="6984776" cy="4325874"/>
            <a:chOff x="419734" y="1640687"/>
            <a:chExt cx="7368225" cy="361959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419734" y="1640687"/>
              <a:ext cx="7368225" cy="1747287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похож на погремушку, только это не игрушка.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маракас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6.5952" end="1079.6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5508104" y="3312787"/>
            <a:ext cx="3291631" cy="3266048"/>
            <a:chOff x="275223" y="3068960"/>
            <a:chExt cx="3647051" cy="3618705"/>
          </a:xfrm>
        </p:grpSpPr>
        <p:pic>
          <p:nvPicPr>
            <p:cNvPr id="4" name="Рисунок 3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708" y="3068960"/>
              <a:ext cx="2700741" cy="2376059"/>
            </a:xfrm>
            <a:prstGeom prst="rect">
              <a:avLst/>
            </a:prstGeom>
          </p:spPr>
        </p:pic>
        <p:sp>
          <p:nvSpPr>
            <p:cNvPr id="7" name="TextBox 6">
              <a:hlinkClick r:id="rId3" action="ppaction://hlinksldjump"/>
            </p:cNvPr>
            <p:cNvSpPr txBox="1"/>
            <p:nvPr/>
          </p:nvSpPr>
          <p:spPr>
            <a:xfrm>
              <a:off x="275223" y="5562334"/>
              <a:ext cx="3647051" cy="1125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Музыкальный сундучок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83797" y="216950"/>
            <a:ext cx="4680520" cy="3095837"/>
            <a:chOff x="3896048" y="3426291"/>
            <a:chExt cx="5176140" cy="3423656"/>
          </a:xfrm>
        </p:grpSpPr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3896048" y="5726735"/>
              <a:ext cx="5176140" cy="112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Дидактическая игра «Найди лишнее»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6" name="Рисунок 1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56" y="3426291"/>
              <a:ext cx="3153638" cy="236522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043608" y="3658513"/>
            <a:ext cx="2006065" cy="2647144"/>
            <a:chOff x="6535180" y="764704"/>
            <a:chExt cx="2169773" cy="286316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21" y="886949"/>
                <a:ext cx="5821421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13" name="TextBox 12">
              <a:hlinkClick r:id="rId7" action="ppaction://hlinksldjump"/>
            </p:cNvPr>
            <p:cNvSpPr txBox="1"/>
            <p:nvPr/>
          </p:nvSpPr>
          <p:spPr>
            <a:xfrm>
              <a:off x="6535180" y="3073874"/>
              <a:ext cx="21697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51271">
            <a:off x="-200835" y="391078"/>
            <a:ext cx="2175236" cy="15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16" y="3284984"/>
            <a:ext cx="3405758" cy="340575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что за инструмент, высотою в целый дом?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трубы, в дерево одет, украшения на 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Голосов имеет много этот звучный великан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то ласковый, то строгий.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зовут его…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1" name="орг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5.655" end="922.36980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5232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82360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48" y="170587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8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Тронешь пальцем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звук  родится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звенит, как будто птица.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Есть педали: от одной звук становится глухой, от другой звучит он длинно.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Что же это…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пианино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9.661" end="1181.17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6388" y="675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790" y="301489"/>
            <a:ext cx="3854666" cy="255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49" y="301489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3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3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ак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.1552" end="877.86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6083" y="157497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340768"/>
            <a:ext cx="8496944" cy="5189968"/>
            <a:chOff x="-377859" y="917673"/>
            <a:chExt cx="8963408" cy="434260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917673"/>
              <a:ext cx="8963408" cy="253055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на солнце заблестит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Нежным звуком озарит.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джазе самый первый он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Серебристый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5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94646"/>
            <a:ext cx="2987336" cy="3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29200" y="4263008"/>
            <a:ext cx="232792" cy="232792"/>
          </a:xfrm>
          <a:prstGeom prst="rect">
            <a:avLst/>
          </a:prstGeom>
        </p:spPr>
      </p:pic>
      <p:pic>
        <p:nvPicPr>
          <p:cNvPr id="15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0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6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1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7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вире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4.5886" end="1242.90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188640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124744"/>
            <a:ext cx="8064897" cy="5405992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2711308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Приложил к губам я трубку, полилась по лесу трель,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Инструмент тот очень хрупкий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Называется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82269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155" y="19016"/>
            <a:ext cx="3312368" cy="3571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8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38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1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7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2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9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0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395535" y="260648"/>
            <a:ext cx="8064897" cy="6270088"/>
            <a:chOff x="-377859" y="13904"/>
            <a:chExt cx="8507642" cy="524637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13904"/>
              <a:ext cx="8507642" cy="433809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зале словно посветлело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Движенья плавные смычка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Приводят в трепет струны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Мотив звучит из далека, поет про ветер лунный.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ясен звуков перелив, в них радость и улыбка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Звучит мечтательный мотив, его играет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скр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9.8514" end="1087.2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947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19091" y="390617"/>
            <a:ext cx="3275860" cy="2882038"/>
            <a:chOff x="719091" y="390617"/>
            <a:chExt cx="3275860" cy="2882038"/>
          </a:xfrm>
        </p:grpSpPr>
        <p:pic>
          <p:nvPicPr>
            <p:cNvPr id="2" name="Рисунок 1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091" y="390617"/>
              <a:ext cx="3275860" cy="2882038"/>
            </a:xfrm>
            <a:prstGeom prst="rect">
              <a:avLst/>
            </a:prstGeom>
          </p:spPr>
        </p:pic>
        <p:sp>
          <p:nvSpPr>
            <p:cNvPr id="6" name="Овал 5">
              <a:hlinkClick r:id="rId3" action="ppaction://hlinksldjump"/>
            </p:cNvPr>
            <p:cNvSpPr/>
            <p:nvPr/>
          </p:nvSpPr>
          <p:spPr>
            <a:xfrm>
              <a:off x="237533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42517" y="390617"/>
            <a:ext cx="3240349" cy="2882038"/>
            <a:chOff x="5042517" y="390617"/>
            <a:chExt cx="3240349" cy="2882038"/>
          </a:xfrm>
        </p:grpSpPr>
        <p:pic>
          <p:nvPicPr>
            <p:cNvPr id="3" name="Рисунок 2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90617"/>
              <a:ext cx="3240349" cy="2882038"/>
            </a:xfrm>
            <a:prstGeom prst="rect">
              <a:avLst/>
            </a:prstGeom>
          </p:spPr>
        </p:pic>
        <p:sp>
          <p:nvSpPr>
            <p:cNvPr id="7" name="Овал 6">
              <a:hlinkClick r:id="rId5" action="ppaction://hlinksldjump"/>
            </p:cNvPr>
            <p:cNvSpPr/>
            <p:nvPr/>
          </p:nvSpPr>
          <p:spPr>
            <a:xfrm>
              <a:off x="671327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77049" y="3622089"/>
            <a:ext cx="3284737" cy="2885243"/>
            <a:chOff x="577049" y="3622089"/>
            <a:chExt cx="3284737" cy="2885243"/>
          </a:xfrm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049" y="3622089"/>
              <a:ext cx="3284737" cy="2885243"/>
            </a:xfrm>
            <a:prstGeom prst="rect">
              <a:avLst/>
            </a:prstGeom>
          </p:spPr>
        </p:pic>
        <p:sp>
          <p:nvSpPr>
            <p:cNvPr id="8" name="Овал 7">
              <a:hlinkClick r:id="rId7" action="ppaction://hlinksldjump"/>
            </p:cNvPr>
            <p:cNvSpPr/>
            <p:nvPr/>
          </p:nvSpPr>
          <p:spPr>
            <a:xfrm>
              <a:off x="2231315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48064" y="3657599"/>
            <a:ext cx="3320248" cy="2814221"/>
            <a:chOff x="5042517" y="3693111"/>
            <a:chExt cx="3320248" cy="2814221"/>
          </a:xfrm>
        </p:grpSpPr>
        <p:pic>
          <p:nvPicPr>
            <p:cNvPr id="5" name="Рисунок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693111"/>
              <a:ext cx="3320248" cy="2814221"/>
            </a:xfrm>
            <a:prstGeom prst="rect">
              <a:avLst/>
            </a:prstGeom>
          </p:spPr>
        </p:pic>
        <p:sp>
          <p:nvSpPr>
            <p:cNvPr id="9" name="Овал 8">
              <a:hlinkClick r:id="rId9" action="ppaction://hlinksldjump"/>
            </p:cNvPr>
            <p:cNvSpPr/>
            <p:nvPr/>
          </p:nvSpPr>
          <p:spPr>
            <a:xfrm>
              <a:off x="6732812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503309"/>
            <a:ext cx="1717468" cy="18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406">
            <a:off x="39290" y="1479532"/>
            <a:ext cx="5120898" cy="341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4974186" y="195776"/>
            <a:ext cx="2675791" cy="6535415"/>
          </a:xfrm>
          <a:prstGeom prst="rect">
            <a:avLst/>
          </a:prstGeom>
        </p:spPr>
      </p:pic>
      <p:pic>
        <p:nvPicPr>
          <p:cNvPr id="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1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2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18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26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539552" y="272024"/>
            <a:ext cx="7992889" cy="6270088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368830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Знайте, они с барабаном соседи, но сделаны все же из меди.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Вовремя нужно руками взмахнуть, звонко ударить, потом отдохнуть.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Партия их не пустяк, не безделка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музыке тоже бывают…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1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тарел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.3718" end="853.8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39232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64" y="280554"/>
            <a:ext cx="4046428" cy="2765059"/>
          </a:xfrm>
          <a:prstGeom prst="rect">
            <a:avLst/>
          </a:prstGeom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52" y="280554"/>
            <a:ext cx="4115657" cy="30044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298970"/>
            <a:ext cx="5146916" cy="31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4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873">
            <a:off x="2843006" y="1513714"/>
            <a:ext cx="3566625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205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19059"/>
            <a:ext cx="304800" cy="304800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598" y="28619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1028" y="190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4143" y="0"/>
            <a:ext cx="304800" cy="304800"/>
          </a:xfrm>
          <a:prstGeom prst="rect">
            <a:avLst/>
          </a:prstGeom>
        </p:spPr>
      </p:pic>
      <p:pic>
        <p:nvPicPr>
          <p:cNvPr id="8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811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594" y="8479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289566"/>
            <a:ext cx="3259662" cy="334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7017"/>
            <a:ext cx="2427515" cy="1881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196" y="1101157"/>
            <a:ext cx="28098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768741"/>
            <a:ext cx="3240360" cy="253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5" y="843801"/>
            <a:ext cx="3232844" cy="24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8.229" end="901.1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0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45482" y="397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6194" y="-12794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2775" y="19059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932" y="408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7017"/>
            <a:ext cx="3307854" cy="20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547030"/>
            <a:ext cx="3819140" cy="253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80" y="1484784"/>
            <a:ext cx="2736304" cy="1997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484784"/>
            <a:ext cx="3038316" cy="2076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9F6EF"/>
              </a:clrFrom>
              <a:clrTo>
                <a:srgbClr val="F9F6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933056"/>
            <a:ext cx="3480913" cy="2617646"/>
          </a:xfrm>
          <a:prstGeom prst="rect">
            <a:avLst/>
          </a:prstGeom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152" y="0"/>
            <a:ext cx="304800" cy="304800"/>
          </a:xfrm>
          <a:prstGeom prst="rect">
            <a:avLst/>
          </a:prstGeom>
        </p:spPr>
      </p:pic>
      <p:pic>
        <p:nvPicPr>
          <p:cNvPr id="1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8594" y="0"/>
            <a:ext cx="304800" cy="304800"/>
          </a:xfrm>
          <a:prstGeom prst="rect">
            <a:avLst/>
          </a:prstGeom>
        </p:spPr>
      </p:pic>
      <p:pic>
        <p:nvPicPr>
          <p:cNvPr id="2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368" y="0"/>
            <a:ext cx="304800" cy="304800"/>
          </a:xfrm>
          <a:prstGeom prst="rect">
            <a:avLst/>
          </a:prstGeom>
        </p:spPr>
      </p:pic>
      <p:pic>
        <p:nvPicPr>
          <p:cNvPr id="2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316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-8943" y="2504649"/>
            <a:ext cx="2158210" cy="21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07326">
            <a:off x="4473404" y="3835142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35294">
            <a:off x="1292795" y="4036545"/>
            <a:ext cx="3240360" cy="167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6474125" y="17692"/>
            <a:ext cx="2016224" cy="49244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625445" y="612482"/>
            <a:ext cx="2411946" cy="160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07017"/>
            <a:ext cx="2416615" cy="32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9201" y="16251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0067" y="-14868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582" y="-14868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7763" y="0"/>
            <a:ext cx="304800" cy="304800"/>
          </a:xfrm>
          <a:prstGeom prst="rect">
            <a:avLst/>
          </a:prstGeom>
        </p:spPr>
      </p:pic>
      <p:pic>
        <p:nvPicPr>
          <p:cNvPr id="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15.0118" end="947.157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563" y="-204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94536" y="321297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769386" y="5274763"/>
            <a:ext cx="406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927212" y="459914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927212" y="392086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332656"/>
            <a:ext cx="5680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Дидактическая игра «Найди лишнее»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983" y="2038490"/>
            <a:ext cx="4075810" cy="3056857"/>
          </a:xfrm>
          <a:prstGeom prst="rect">
            <a:avLst/>
          </a:prstGeom>
        </p:spPr>
      </p:pic>
      <p:pic>
        <p:nvPicPr>
          <p:cNvPr id="11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491882" y="89748"/>
            <a:ext cx="2088231" cy="1992042"/>
            <a:chOff x="6078384" y="764704"/>
            <a:chExt cx="3311757" cy="319876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14" y="886950"/>
                <a:ext cx="5821419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6078384" y="3073874"/>
              <a:ext cx="3311757" cy="88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79512" y="245240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79512" y="300640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74836" y="356040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174836" y="408362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74836" y="4657175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174836" y="5211173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3108363" y="244511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3108363" y="299911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8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3108363" y="355311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9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3108363" y="40567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10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>
            <a:hlinkClick r:id="rId16" action="ppaction://hlinksldjump"/>
          </p:cNvPr>
          <p:cNvSpPr/>
          <p:nvPr/>
        </p:nvSpPr>
        <p:spPr>
          <a:xfrm>
            <a:off x="3108363" y="4610268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>
            <a:hlinkClick r:id="rId17" action="ppaction://hlinksldjump"/>
          </p:cNvPr>
          <p:cNvSpPr/>
          <p:nvPr/>
        </p:nvSpPr>
        <p:spPr>
          <a:xfrm>
            <a:off x="3108363" y="516426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>
            <a:hlinkClick r:id="rId18" action="ppaction://hlinksldjump"/>
          </p:cNvPr>
          <p:cNvSpPr/>
          <p:nvPr/>
        </p:nvSpPr>
        <p:spPr>
          <a:xfrm>
            <a:off x="6048000" y="245240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>
            <a:hlinkClick r:id="rId19" action="ppaction://hlinksldjump"/>
          </p:cNvPr>
          <p:cNvSpPr/>
          <p:nvPr/>
        </p:nvSpPr>
        <p:spPr>
          <a:xfrm>
            <a:off x="6048000" y="3006404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>
            <a:hlinkClick r:id="rId20" action="ppaction://hlinksldjump"/>
          </p:cNvPr>
          <p:cNvSpPr/>
          <p:nvPr/>
        </p:nvSpPr>
        <p:spPr>
          <a:xfrm>
            <a:off x="6036445" y="3560402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>
            <a:hlinkClick r:id="rId21" action="ppaction://hlinksldjump"/>
          </p:cNvPr>
          <p:cNvSpPr/>
          <p:nvPr/>
        </p:nvSpPr>
        <p:spPr>
          <a:xfrm>
            <a:off x="6036445" y="4114400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>
            <a:hlinkClick r:id="rId22" action="ppaction://hlinksldjump"/>
          </p:cNvPr>
          <p:cNvSpPr/>
          <p:nvPr/>
        </p:nvSpPr>
        <p:spPr>
          <a:xfrm>
            <a:off x="6044701" y="46853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32656"/>
            <a:ext cx="8784976" cy="6264696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u="sng" dirty="0" smtClean="0">
              <a:hlinkClick r:id="rId3"/>
            </a:endParaRPr>
          </a:p>
          <a:p>
            <a:endParaRPr lang="ru-RU" u="sng" dirty="0">
              <a:hlinkClick r:id="rId3"/>
            </a:endParaRPr>
          </a:p>
          <a:p>
            <a:r>
              <a:rPr lang="ru-RU" u="sng" dirty="0" smtClean="0">
                <a:latin typeface="Bookman Old Style" pitchFamily="18" charset="0"/>
                <a:hlinkClick r:id="rId3"/>
              </a:rPr>
              <a:t>https</a:t>
            </a:r>
            <a:r>
              <a:rPr lang="ru-RU" u="sng" dirty="0">
                <a:latin typeface="Bookman Old Style" pitchFamily="18" charset="0"/>
                <a:hlinkClick r:id="rId3"/>
              </a:rPr>
              <a:t>://www.mp3cut.ru/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онлайн нарезка музыки</a:t>
            </a:r>
          </a:p>
          <a:p>
            <a:r>
              <a:rPr lang="ru-RU" u="sng" dirty="0">
                <a:latin typeface="Bookman Old Style" pitchFamily="18" charset="0"/>
                <a:hlinkClick r:id="rId4"/>
              </a:rPr>
              <a:t>https://www.google.ru/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картинки с изображением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5"/>
              </a:rPr>
              <a:t>http://wav-library.net/musical-instruments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6"/>
              </a:rPr>
              <a:t>http://download-sounds.ru/raznye-instrumenty/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7"/>
              </a:rPr>
              <a:t>http://razvitie-krohi.ru/razdel-video/razvivayushhee-video/zvuki-muzyikalnyih-instrumentov.html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8"/>
              </a:rPr>
              <a:t>http://photo.bigbo.ru/?p=6229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фото сундуков</a:t>
            </a:r>
          </a:p>
          <a:p>
            <a:r>
              <a:rPr lang="ru-RU" u="sng" dirty="0">
                <a:latin typeface="Bookman Old Style" pitchFamily="18" charset="0"/>
                <a:hlinkClick r:id="rId9"/>
              </a:rPr>
              <a:t>http://zagadka.yaxy.ru/zagadki_s_otvetami.html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</a:t>
            </a:r>
          </a:p>
          <a:p>
            <a:r>
              <a:rPr lang="ru-RU" u="sng" dirty="0">
                <a:latin typeface="Bookman Old Style" pitchFamily="18" charset="0"/>
                <a:hlinkClick r:id="rId10"/>
              </a:rPr>
              <a:t>http://neposed.net/kids-literature/zagadki/zagadki-o-predmetnom-mire/zagadki-pro-muzykalnye-instrumenty.html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 о музыкальных инструментах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ссылки:</a:t>
            </a:r>
            <a:endParaRPr lang="ru-RU" sz="32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8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Ударные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8" y="530629"/>
            <a:ext cx="3677063" cy="22778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297" y="907017"/>
            <a:ext cx="4106287" cy="251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1" y="3501008"/>
            <a:ext cx="2885587" cy="197181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2752">
            <a:off x="5061343" y="3731311"/>
            <a:ext cx="3838197" cy="280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акас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36.9488" end="1443.40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524" y="78041"/>
            <a:ext cx="206406" cy="206406"/>
          </a:xfrm>
          <a:prstGeom prst="rect">
            <a:avLst/>
          </a:prstGeom>
        </p:spPr>
      </p:pic>
      <p:pic>
        <p:nvPicPr>
          <p:cNvPr id="6" name="тарел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1.5196" end="6581.94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7425" y="104929"/>
            <a:ext cx="188404" cy="188404"/>
          </a:xfrm>
          <a:prstGeom prst="rect">
            <a:avLst/>
          </a:prstGeom>
        </p:spPr>
      </p:pic>
      <p:pic>
        <p:nvPicPr>
          <p:cNvPr id="7" name="лож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629.9896" end="18252.93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7774" y="147644"/>
            <a:ext cx="273605" cy="273605"/>
          </a:xfrm>
          <a:prstGeom prst="rect">
            <a:avLst/>
          </a:prstGeom>
        </p:spPr>
      </p:pic>
      <p:pic>
        <p:nvPicPr>
          <p:cNvPr id="8" name="бараб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645.7376" end="3709.31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7744" y="59458"/>
            <a:ext cx="291722" cy="2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79" y="196603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Клавишные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98" y="3573016"/>
            <a:ext cx="3249521" cy="2545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068260"/>
            <a:ext cx="3294113" cy="2183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2924292" y="1894544"/>
            <a:ext cx="2375687" cy="1810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4641">
            <a:off x="3662901" y="4527411"/>
            <a:ext cx="2877157" cy="1835626"/>
          </a:xfrm>
          <a:prstGeom prst="rect">
            <a:avLst/>
          </a:prstGeom>
        </p:spPr>
      </p:pic>
      <p:pic>
        <p:nvPicPr>
          <p:cNvPr id="4098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69" y="5873781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zvuki_akkordeona-francuz (1)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47.1312" end="1719.272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02854" y="1061562"/>
            <a:ext cx="190394" cy="190394"/>
          </a:xfrm>
          <a:prstGeom prst="rect">
            <a:avLst/>
          </a:prstGeom>
        </p:spPr>
      </p:pic>
      <p:pic>
        <p:nvPicPr>
          <p:cNvPr id="17" name="орг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37.3028" end="17702.5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6312" y="1163457"/>
            <a:ext cx="222093" cy="2220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13" y="1068260"/>
            <a:ext cx="2510089" cy="19450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088" y="3401022"/>
            <a:ext cx="2650353" cy="271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баян сжатый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25605" y="66072"/>
            <a:ext cx="232791" cy="232791"/>
          </a:xfrm>
          <a:prstGeom prst="rect">
            <a:avLst/>
          </a:prstGeom>
        </p:spPr>
      </p:pic>
      <p:pic>
        <p:nvPicPr>
          <p:cNvPr id="8" name="гармош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6903" y="88503"/>
            <a:ext cx="232792" cy="232792"/>
          </a:xfrm>
          <a:prstGeom prst="rect">
            <a:avLst/>
          </a:prstGeom>
        </p:spPr>
      </p:pic>
      <p:pic>
        <p:nvPicPr>
          <p:cNvPr id="10" name="пианино 1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21" y="80207"/>
            <a:ext cx="232792" cy="232792"/>
          </a:xfrm>
          <a:prstGeom prst="rect">
            <a:avLst/>
          </a:prstGeom>
        </p:spPr>
      </p:pic>
      <p:pic>
        <p:nvPicPr>
          <p:cNvPr id="12" name="рояль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676041" y="524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2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Струнные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859835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264" y="1461376"/>
            <a:ext cx="2016224" cy="49244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42065">
            <a:off x="102111" y="3685573"/>
            <a:ext cx="3989305" cy="206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225" y="1052736"/>
            <a:ext cx="2808312" cy="37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798937" y="2032727"/>
            <a:ext cx="3712852" cy="247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8" y="553074"/>
            <a:ext cx="3474917" cy="2152602"/>
          </a:xfrm>
          <a:prstGeom prst="rect">
            <a:avLst/>
          </a:prstGeom>
        </p:spPr>
      </p:pic>
      <p:pic>
        <p:nvPicPr>
          <p:cNvPr id="1027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92137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арфа [Высшее качество]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1302" y="124649"/>
            <a:ext cx="226881" cy="226881"/>
          </a:xfrm>
          <a:prstGeom prst="rect">
            <a:avLst/>
          </a:prstGeom>
        </p:spPr>
      </p:pic>
      <p:pic>
        <p:nvPicPr>
          <p:cNvPr id="6" name="балалайка [Высшее качество]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33.4265" end="1291.78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7425" y="142336"/>
            <a:ext cx="214475" cy="214475"/>
          </a:xfrm>
          <a:prstGeom prst="rect">
            <a:avLst/>
          </a:prstGeom>
        </p:spPr>
      </p:pic>
      <p:pic>
        <p:nvPicPr>
          <p:cNvPr id="10" name="скрип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6717" y="118738"/>
            <a:ext cx="232792" cy="232792"/>
          </a:xfrm>
          <a:prstGeom prst="rect">
            <a:avLst/>
          </a:prstGeom>
        </p:spPr>
      </p:pic>
      <p:pic>
        <p:nvPicPr>
          <p:cNvPr id="11" name="гитар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7316" y="124020"/>
            <a:ext cx="232792" cy="232792"/>
          </a:xfrm>
          <a:prstGeom prst="rect">
            <a:avLst/>
          </a:prstGeom>
        </p:spPr>
      </p:pic>
      <p:pic>
        <p:nvPicPr>
          <p:cNvPr id="12" name="контрабас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3779" y="125570"/>
            <a:ext cx="248006" cy="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3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Духовые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9" y="423718"/>
            <a:ext cx="3474917" cy="215260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6702">
            <a:off x="471423" y="1183346"/>
            <a:ext cx="3030874" cy="352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884" y="4473868"/>
            <a:ext cx="2243633" cy="241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24736">
            <a:off x="4155053" y="724685"/>
            <a:ext cx="3616506" cy="26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33845">
            <a:off x="2493491" y="3911472"/>
            <a:ext cx="3441853" cy="202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665691">
            <a:off x="4803544" y="3897452"/>
            <a:ext cx="4062340" cy="306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77933">
            <a:off x="7029280" y="1457340"/>
            <a:ext cx="2166142" cy="13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возврат 1">
            <a:hlinkClick r:id="rId22" action="ppaction://hlinksldjump" highlightClick="1"/>
          </p:cNvPr>
          <p:cNvSpPr/>
          <p:nvPr/>
        </p:nvSpPr>
        <p:spPr>
          <a:xfrm>
            <a:off x="165139" y="6124468"/>
            <a:ext cx="682376" cy="680058"/>
          </a:xfrm>
          <a:prstGeom prst="actionButtonReturn">
            <a:avLst/>
          </a:prstGeom>
          <a:solidFill>
            <a:srgbClr val="FFC000"/>
          </a:solidFill>
          <a:ln w="254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" name="свирел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.6476" end="30753.52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96164" y="165857"/>
            <a:ext cx="140853" cy="140853"/>
          </a:xfrm>
          <a:prstGeom prst="rect">
            <a:avLst/>
          </a:prstGeom>
        </p:spPr>
      </p:pic>
      <p:pic>
        <p:nvPicPr>
          <p:cNvPr id="10" name="тромбон [Высшее качество]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96250" y="3529202"/>
            <a:ext cx="100204" cy="100204"/>
          </a:xfrm>
          <a:prstGeom prst="rect">
            <a:avLst/>
          </a:prstGeom>
        </p:spPr>
      </p:pic>
      <p:pic>
        <p:nvPicPr>
          <p:cNvPr id="11" name="саксафон сжатый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236296" y="149197"/>
            <a:ext cx="174171" cy="174171"/>
          </a:xfrm>
          <a:prstGeom prst="rect">
            <a:avLst/>
          </a:prstGeom>
        </p:spPr>
      </p:pic>
      <p:pic>
        <p:nvPicPr>
          <p:cNvPr id="12" name="дудочка сжатая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68344" y="138251"/>
            <a:ext cx="172725" cy="172725"/>
          </a:xfrm>
          <a:prstGeom prst="rect">
            <a:avLst/>
          </a:prstGeom>
        </p:spPr>
      </p:pic>
      <p:pic>
        <p:nvPicPr>
          <p:cNvPr id="13" name="валторна [Высшее качество] (mp3cut.net)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79200" y="127061"/>
            <a:ext cx="232792" cy="232792"/>
          </a:xfrm>
          <a:prstGeom prst="rect">
            <a:avLst/>
          </a:prstGeom>
        </p:spPr>
      </p:pic>
      <p:pic>
        <p:nvPicPr>
          <p:cNvPr id="14" name="кларнет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766347" y="140435"/>
            <a:ext cx="206044" cy="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7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36773" y="324948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дуд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6.1328" end="895.76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1216" y="169777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8911" y="592204"/>
            <a:ext cx="7416404" cy="5888750"/>
            <a:chOff x="798145" y="538372"/>
            <a:chExt cx="7416404" cy="588875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798145" y="538372"/>
              <a:ext cx="7416404" cy="501232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Очень весело поет,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Если дунете в нее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Вы все на ней сыграете и сразу отгадаете.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</a:t>
              </a: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да-да, да-да!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Так поет она всегда.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Не палочка, не трубочка,</a:t>
              </a:r>
            </a:p>
            <a:p>
              <a:pPr algn="ctr"/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А что же это?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699792" y="5969922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712</Words>
  <Application>Microsoft Office PowerPoint</Application>
  <PresentationFormat>Экран (4:3)</PresentationFormat>
  <Paragraphs>170</Paragraphs>
  <Slides>49</Slides>
  <Notes>0</Notes>
  <HiddenSlides>0</HiddenSlides>
  <MMClips>112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Максим</cp:lastModifiedBy>
  <cp:revision>150</cp:revision>
  <dcterms:created xsi:type="dcterms:W3CDTF">2016-01-18T12:16:30Z</dcterms:created>
  <dcterms:modified xsi:type="dcterms:W3CDTF">2020-04-17T08:18:01Z</dcterms:modified>
</cp:coreProperties>
</file>