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62" autoAdjust="0"/>
  </p:normalViewPr>
  <p:slideViewPr>
    <p:cSldViewPr>
      <p:cViewPr>
        <p:scale>
          <a:sx n="67" d="100"/>
          <a:sy n="67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650101-A7B8-4DEE-A1E1-7D3A54C5FA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06FCA-73B3-4E2D-95D7-FB305E425E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Составила педагог-психолог МАДОУ </a:t>
            </a:r>
            <a:r>
              <a:rPr lang="ru-RU" dirty="0" smtClean="0"/>
              <a:t>«ЦРР - детский </a:t>
            </a:r>
            <a:r>
              <a:rPr lang="ru-RU" dirty="0" smtClean="0"/>
              <a:t>сад №</a:t>
            </a:r>
            <a:r>
              <a:rPr lang="ru-RU" dirty="0" smtClean="0"/>
              <a:t>17» </a:t>
            </a:r>
            <a:endParaRPr lang="ru-RU" dirty="0" smtClean="0"/>
          </a:p>
          <a:p>
            <a:r>
              <a:rPr lang="ru-RU" dirty="0" smtClean="0"/>
              <a:t>Евстигнеева Т.А.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175351" cy="1793167"/>
          </a:xfrm>
        </p:spPr>
        <p:txBody>
          <a:bodyPr/>
          <a:lstStyle/>
          <a:p>
            <a:r>
              <a:rPr lang="ru-RU" dirty="0" smtClean="0"/>
              <a:t>Чем занять ребенка на время самоизоляции?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850106"/>
          </a:xfrm>
        </p:spPr>
        <p:txBody>
          <a:bodyPr/>
          <a:lstStyle/>
          <a:p>
            <a:r>
              <a:rPr lang="ru-RU" dirty="0" smtClean="0"/>
              <a:t>Домик из одеял!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435280" cy="26642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Дети обожают строить себе домик из одеял – «шалаш», даже если у них есть своя личная комната. Помогите ребенку со строительством и на несколько часов он займет себя сам играми в личном маленьком домике!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5144"/>
            <a:ext cx="8497877" cy="39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4104456" cy="635670"/>
          </a:xfrm>
        </p:spPr>
        <p:txBody>
          <a:bodyPr/>
          <a:lstStyle/>
          <a:p>
            <a:r>
              <a:rPr lang="ru-RU" dirty="0" smtClean="0"/>
              <a:t>Готовим вместе!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60" y="155687"/>
            <a:ext cx="3682752" cy="27692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124744"/>
            <a:ext cx="3240360" cy="559334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Уважаемые родители! Не отказывайтесь от помощи ваших детей на кухне. Ваши дети могут и, главное, очень хотят вам помогать! </a:t>
            </a:r>
          </a:p>
          <a:p>
            <a:r>
              <a:rPr lang="ru-RU" dirty="0" smtClean="0"/>
              <a:t>Если вы надумали сделать салат, суп, компот – почему бы не поручить вашим деткам вымыть фрукты и овощи? Салат они помогут вам перемешать.</a:t>
            </a:r>
            <a:r>
              <a:rPr lang="ru-RU" dirty="0"/>
              <a:t> </a:t>
            </a:r>
            <a:r>
              <a:rPr lang="ru-RU" dirty="0" smtClean="0"/>
              <a:t>Если вы делаете яичницу – они помогут разбить яйца.</a:t>
            </a:r>
          </a:p>
          <a:p>
            <a:r>
              <a:rPr lang="ru-RU" dirty="0" smtClean="0"/>
              <a:t>Разлили, накапали – дайте в руки тряпку и пусть они вытирают!</a:t>
            </a:r>
          </a:p>
          <a:p>
            <a:endParaRPr lang="ru-RU" dirty="0"/>
          </a:p>
          <a:p>
            <a:r>
              <a:rPr lang="ru-RU" dirty="0" smtClean="0"/>
              <a:t>Дорогие взрослые! Впереди самый светлый праздник  в году – Пасха! Да, в этом году он пройдет не совсем так как мы привыкли, но! Это будет самый семейный, самый добрый и самый чистый праздник! Записывайте видеопоздравления и поздравляйте своих близких – показывайте, что вы успели сделать с детьми – открытки, поделки и </a:t>
            </a:r>
            <a:r>
              <a:rPr lang="ru-RU" dirty="0" err="1" smtClean="0"/>
              <a:t>пр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С наступающим!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3635896" cy="2424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624896"/>
            <a:ext cx="3128753" cy="20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640960" cy="5721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В этом году многие семьи вынуждены сидеть дома из-за ситуации в стране, связанной с </a:t>
            </a:r>
            <a:r>
              <a:rPr lang="ru-RU" sz="2400" dirty="0" err="1"/>
              <a:t>короновирусом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Но </a:t>
            </a:r>
            <a:r>
              <a:rPr lang="ru-RU" sz="2400" dirty="0"/>
              <a:t>давайте посмотрим на это с другой стороны!</a:t>
            </a:r>
            <a:br>
              <a:rPr lang="ru-RU" sz="2400" dirty="0"/>
            </a:br>
            <a:r>
              <a:rPr lang="ru-RU" sz="2400" dirty="0"/>
              <a:t>Скажите, как давно вы столько времени проводили со своей семьей, со своими детьми</a:t>
            </a:r>
            <a:r>
              <a:rPr lang="ru-RU" sz="2400" dirty="0" smtClean="0"/>
              <a:t>? </a:t>
            </a:r>
            <a:r>
              <a:rPr lang="ru-RU" sz="2400" dirty="0"/>
              <a:t>За это время, что мы находимся на самоизоляции вы, наверняка, увидели на сколько наши дети выросли! Они уже могут самостоятельно  занимать себя, когда мы(взрослые) должны сделать свои важные взрослые дела, с желанием бегут на помощь, когда мы готовим кушать, да и в уборке (даже совсем малыши) готовы взять на себя любую работу, лишь бы быть вместе с нами! Их порывы в помощи настоящие! Они готовы научиться всему, что только мы им скажем! Так давайте поймаем такую возможность!</a:t>
            </a:r>
            <a:br>
              <a:rPr lang="ru-RU" sz="2400" dirty="0"/>
            </a:br>
            <a:r>
              <a:rPr lang="ru-RU" sz="2400" dirty="0"/>
              <a:t>Здесь – в презентации, я расскажу  чем мы можем занять детей на самоизоляции. </a:t>
            </a:r>
            <a:br>
              <a:rPr lang="ru-RU" sz="2400" dirty="0"/>
            </a:br>
            <a:r>
              <a:rPr lang="ru-RU" sz="2400" dirty="0"/>
              <a:t>Возможно, что-то из этого вам пригодится!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3346704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Делаем заготовки и… наши детки уже заняты!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561249" cy="32338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103439" cy="9781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 мы, тем временем, находим самое видное место в доме для результатов их творчества!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356992"/>
            <a:ext cx="3538471" cy="26538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Начнем, пожалуй, с приближающегося праздника Светлой Пасхи!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48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3600400" cy="16561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 еще немного идей для творчества!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5" y="1"/>
            <a:ext cx="5050585" cy="284095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" y="2840954"/>
            <a:ext cx="5694936" cy="4017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24" y="3027030"/>
            <a:ext cx="3923928" cy="36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Посмотрите, поделки-поделками, а и они могут стать развивающим материалом!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895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25152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0" y="188640"/>
            <a:ext cx="4709256" cy="288459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Какой же праздник без представления?!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Героями могут быть любимые игрушки!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9693"/>
            <a:ext cx="4355976" cy="29039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" y="3345408"/>
            <a:ext cx="5057751" cy="3268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64794"/>
            <a:ext cx="4608513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так же можем сделать игрушки сами!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9307"/>
            <a:ext cx="3240360" cy="32106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038600" cy="21481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13" y="1988840"/>
            <a:ext cx="5529687" cy="41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еще может увлечь ребенка на некоторое время?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79296" cy="4467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Домашний театр</a:t>
            </a:r>
          </a:p>
          <a:p>
            <a:pPr marL="0" indent="0">
              <a:buNone/>
            </a:pPr>
            <a:r>
              <a:rPr lang="ru-RU" sz="4000" dirty="0" smtClean="0"/>
              <a:t>теней!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4788024" cy="3410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76" y="1340768"/>
            <a:ext cx="5199678" cy="51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85626" cy="6489923"/>
          </a:xfrm>
        </p:spPr>
      </p:pic>
    </p:spTree>
    <p:extLst>
      <p:ext uri="{BB962C8B-B14F-4D97-AF65-F5344CB8AC3E}">
        <p14:creationId xmlns:p14="http://schemas.microsoft.com/office/powerpoint/2010/main" val="17916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304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Чем занять ребенка на время самоизоляции?</vt:lpstr>
      <vt:lpstr>Презентация PowerPoint</vt:lpstr>
      <vt:lpstr>Начнем, пожалуй, с приближающегося праздника Светлой Пасхи!</vt:lpstr>
      <vt:lpstr>И еще немного идей для творчества!</vt:lpstr>
      <vt:lpstr>Посмотрите, поделки-поделками, а и они могут стать развивающим материалом!</vt:lpstr>
      <vt:lpstr>Какой же праздник без представления?! Героями могут быть любимые игрушки!</vt:lpstr>
      <vt:lpstr>А так же можем сделать игрушки сами!</vt:lpstr>
      <vt:lpstr>Что еще может увлечь ребенка на некоторое время?</vt:lpstr>
      <vt:lpstr>Презентация PowerPoint</vt:lpstr>
      <vt:lpstr>Домик из одеял!</vt:lpstr>
      <vt:lpstr>Готовим вместе!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на время самоизоляции?</dc:title>
  <dc:creator>Гост</dc:creator>
  <cp:lastModifiedBy>aleksei-byakinaleksei-byakin@outlook.com</cp:lastModifiedBy>
  <cp:revision>12</cp:revision>
  <dcterms:created xsi:type="dcterms:W3CDTF">2020-04-14T13:12:13Z</dcterms:created>
  <dcterms:modified xsi:type="dcterms:W3CDTF">2020-04-14T17:06:02Z</dcterms:modified>
</cp:coreProperties>
</file>