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6" r:id="rId3"/>
    <p:sldId id="267" r:id="rId4"/>
    <p:sldId id="271" r:id="rId5"/>
    <p:sldId id="258" r:id="rId6"/>
    <p:sldId id="257" r:id="rId7"/>
    <p:sldId id="259" r:id="rId8"/>
    <p:sldId id="261" r:id="rId9"/>
    <p:sldId id="269" r:id="rId10"/>
    <p:sldId id="270" r:id="rId11"/>
    <p:sldId id="262" r:id="rId12"/>
    <p:sldId id="263" r:id="rId13"/>
    <p:sldId id="264" r:id="rId14"/>
    <p:sldId id="265" r:id="rId15"/>
    <p:sldId id="272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A011835-3F03-4AB9-9ED5-D5C394A27AA1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821C3C-6BB8-4B19-9C45-E860F1576C1A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1835-3F03-4AB9-9ED5-D5C394A27AA1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1C3C-6BB8-4B19-9C45-E860F1576C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1835-3F03-4AB9-9ED5-D5C394A27AA1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1C3C-6BB8-4B19-9C45-E860F1576C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1835-3F03-4AB9-9ED5-D5C394A27AA1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1C3C-6BB8-4B19-9C45-E860F1576C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1835-3F03-4AB9-9ED5-D5C394A27AA1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1C3C-6BB8-4B19-9C45-E860F1576C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1835-3F03-4AB9-9ED5-D5C394A27AA1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1C3C-6BB8-4B19-9C45-E860F1576C1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1835-3F03-4AB9-9ED5-D5C394A27AA1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1C3C-6BB8-4B19-9C45-E860F1576C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1835-3F03-4AB9-9ED5-D5C394A27AA1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1C3C-6BB8-4B19-9C45-E860F1576C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1835-3F03-4AB9-9ED5-D5C394A27AA1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1C3C-6BB8-4B19-9C45-E860F1576C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1835-3F03-4AB9-9ED5-D5C394A27AA1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1C3C-6BB8-4B19-9C45-E860F1576C1A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1835-3F03-4AB9-9ED5-D5C394A27AA1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1C3C-6BB8-4B19-9C45-E860F1576C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A011835-3F03-4AB9-9ED5-D5C394A27AA1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5821C3C-6BB8-4B19-9C45-E860F1576C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1628800"/>
            <a:ext cx="6637468" cy="1362075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Профессии экономической сферы.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115616" y="3573016"/>
            <a:ext cx="6637467" cy="1520413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Интерактивная игра</a:t>
            </a:r>
          </a:p>
          <a:p>
            <a:pPr algn="ctr"/>
            <a:r>
              <a:rPr lang="ru-RU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для детей подготовительной группы </a:t>
            </a:r>
          </a:p>
          <a:p>
            <a:pPr algn="ctr"/>
            <a:endParaRPr lang="ru-RU" sz="40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1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еся\Desktop\профессии , деньги\582684_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12030"/>
            <a:ext cx="3024336" cy="403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Олеся\Desktop\профессии , деньги\a3f1749d61544bac7672ed354dd1759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690" y="2091270"/>
            <a:ext cx="3342654" cy="404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69052" y="1127028"/>
            <a:ext cx="5545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Выберите правильную картинку</a:t>
            </a:r>
            <a:endParaRPr lang="ru-RU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4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92696"/>
            <a:ext cx="69847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Банкир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- это владелец (а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ребёнку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понятнее будет "хозяин") банка.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Кто самый главный в банке? 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(банкир)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Банкир – человек очень образованный, внимательный с хорошими знаниями математики. Банкир может брать деньги и драгоценности на хранение. И если вам нужна очень большая сумма денег на покупку автомобиля или дома, то банкир, вам может дать в кредит, то есть в долг.</a:t>
            </a:r>
          </a:p>
        </p:txBody>
      </p:sp>
    </p:spTree>
    <p:extLst>
      <p:ext uri="{BB962C8B-B14F-4D97-AF65-F5344CB8AC3E}">
        <p14:creationId xmlns:p14="http://schemas.microsoft.com/office/powerpoint/2010/main" val="274414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еся\Desktop\профессии , деньги\Снимок12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62" y="1851626"/>
            <a:ext cx="3694821" cy="368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еся\Desktop\профессии , деньги\povar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675" y="1821964"/>
            <a:ext cx="3951372" cy="392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908720"/>
            <a:ext cx="5545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Выберите правильную картинку</a:t>
            </a:r>
            <a:endParaRPr lang="ru-RU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980728"/>
            <a:ext cx="698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Инкассатор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— это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должностное лицо, осуществляющее инкассацию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— то есть сбор и перевозку денежных средств и других ценностей материального характера: драгоценных металлов, ценных бумаг, важных банковских документов. Сбор и перевозку сотрудник производит, как между разными учреждениями, так и между их подразделениями.</a:t>
            </a:r>
          </a:p>
        </p:txBody>
      </p:sp>
    </p:spTree>
    <p:extLst>
      <p:ext uri="{BB962C8B-B14F-4D97-AF65-F5344CB8AC3E}">
        <p14:creationId xmlns:p14="http://schemas.microsoft.com/office/powerpoint/2010/main" val="178260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еся\Desktop\профессии , деньги\inx960x640-1-e16209843199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4178238" cy="278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еся\Desktop\профессии , деньги\img_5710ae90a64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213922" cy="425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Выберите правильную картинку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29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908720"/>
            <a:ext cx="64087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Рекомендуемая  литература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1.Смоленцева А. А. «Введение в мир экономики, или Как мы играем в экономику» Учебно-методическое пособие. С-П.,2001.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Хламова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Н.А. Формирование основ экономического воспитания дошкольников в условиях детского сада // Теория и практика образования в современном мире: материалы VII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Междунар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науч.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конф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(г. Санкт-Петербург, 2015). СПб.: Свое издательство, 2015.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Интернет-ресурсы: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www.cbr.ru — официальный  сайт  Банка  России fincult.info — сайт  Банка  России  по  финансовой  грамотности  «Финансовая  культура»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минобрнауки.рф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427895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Олеся\Desktop\профессии , деньги\2919295930172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96952"/>
            <a:ext cx="5523956" cy="287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04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268760"/>
            <a:ext cx="6696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Современная жизнь предполагает обучение азам финансирования уже в дошкольном возрасте. Конечно, в дошкольном возрасте не предполагается обучать детей грамотно составлять бюджет, составлять бизнес-план. </a:t>
            </a:r>
            <a:r>
              <a:rPr lang="ru-RU" sz="2800" dirty="0"/>
              <a:t>Но познакомить ребенка с </a:t>
            </a:r>
            <a:r>
              <a:rPr lang="ru-RU" sz="2800" dirty="0" smtClean="0"/>
              <a:t>профессиями, </a:t>
            </a:r>
            <a:r>
              <a:rPr lang="ru-RU" sz="2800" dirty="0"/>
              <a:t>которые связанны с </a:t>
            </a:r>
            <a:r>
              <a:rPr lang="ru-RU" sz="2800" dirty="0" smtClean="0"/>
              <a:t>финансами, важно.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085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96752"/>
            <a:ext cx="63367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Профессия – это кем работают мои мама и папа...(доктор, бухгалтер, пожарный, слесарь. 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енеджер, банкир ...)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Профессия - это труд, которому  обучен и посвящает большую часть своей жизни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26094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3987" y="980728"/>
            <a:ext cx="66247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уточнить и расширить представление детей о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профессиях экономической сферы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Расширить представление детей о разнообразии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профессий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конкретных трудовых действиях.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Формировать обобщенное понятие 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профессия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обогащать активный словарь.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Развивать внимание, память, мышление.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Воспитывать положительную мотивацию к обучению, уважение к труду взрослых.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708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52736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Нумизмат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- это человек занимающийся коллекционированием монет. Не простых монет. Коллекции монет могут быть разного характера: старинные монеты, монеты разных государств, разного года выпуска, необычной формы, коллекции по изображению людей, животных, растений, морских судов, архитектурных памятников, коллекции памятных монет в честь олимпийских игр.</a:t>
            </a:r>
          </a:p>
        </p:txBody>
      </p:sp>
    </p:spTree>
    <p:extLst>
      <p:ext uri="{BB962C8B-B14F-4D97-AF65-F5344CB8AC3E}">
        <p14:creationId xmlns:p14="http://schemas.microsoft.com/office/powerpoint/2010/main" val="321125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ся\Desktop\профессии , деньги\AdobeStock_94401005-768x102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1"/>
            <a:ext cx="2952328" cy="393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Олеся\Desktop\профессии , деньги\finansovaja-gramotnost-kogda-uchit-detej-obrashhatsja-s-dengami-f2ed2da-80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79402"/>
            <a:ext cx="4032448" cy="307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1308100"/>
            <a:ext cx="8229600" cy="49847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Выберите правильную картинку.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20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7097" y="1268760"/>
            <a:ext cx="7200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Экономист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– специалист, который занимается разработкой системы бюджета компаний, контролирует выполнения бюджета и ведёт финансовую отчётность. Профессия возникла много лет назад, когда начали существовать основные понятия в экономике: товар, деньги, обмен.</a:t>
            </a:r>
          </a:p>
        </p:txBody>
      </p:sp>
    </p:spTree>
    <p:extLst>
      <p:ext uri="{BB962C8B-B14F-4D97-AF65-F5344CB8AC3E}">
        <p14:creationId xmlns:p14="http://schemas.microsoft.com/office/powerpoint/2010/main" val="25670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ся\Desktop\профессии , деньги\accounting-training-2-1024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4200466" cy="236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еся\Desktop\профессии , деньги\Рисун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66" y="2738173"/>
            <a:ext cx="3365593" cy="265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837" y="62068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Выберите правильную картинку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87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5130" y="1556792"/>
            <a:ext cx="59766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Кассир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это тоже продавец, но он не ходит по торговым залам. Его место за кассой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закрепляем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слово), он «пробивает» чек и берёт с покупателей деньги за товар.</a:t>
            </a:r>
          </a:p>
        </p:txBody>
      </p:sp>
    </p:spTree>
    <p:extLst>
      <p:ext uri="{BB962C8B-B14F-4D97-AF65-F5344CB8AC3E}">
        <p14:creationId xmlns:p14="http://schemas.microsoft.com/office/powerpoint/2010/main" val="283942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587</TotalTime>
  <Words>103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Профессии экономической сферы.</vt:lpstr>
      <vt:lpstr>Презентация PowerPoint</vt:lpstr>
      <vt:lpstr>Презентация PowerPoint</vt:lpstr>
      <vt:lpstr>Презентация PowerPoint</vt:lpstr>
      <vt:lpstr>Презентация PowerPoint</vt:lpstr>
      <vt:lpstr>     Выберите правильную картинку.  </vt:lpstr>
      <vt:lpstr>Презентация PowerPoint</vt:lpstr>
      <vt:lpstr>Выберите правильную картинку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Выберите правильную картинку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</dc:creator>
  <cp:lastModifiedBy>Олеся</cp:lastModifiedBy>
  <cp:revision>46</cp:revision>
  <dcterms:created xsi:type="dcterms:W3CDTF">2022-11-09T20:44:49Z</dcterms:created>
  <dcterms:modified xsi:type="dcterms:W3CDTF">2023-06-09T19:33:06Z</dcterms:modified>
</cp:coreProperties>
</file>