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28" r:id="rId1"/>
  </p:sldMasterIdLst>
  <p:notesMasterIdLst>
    <p:notesMasterId r:id="rId42"/>
  </p:notesMasterIdLst>
  <p:sldIdLst>
    <p:sldId id="256" r:id="rId2"/>
    <p:sldId id="257" r:id="rId3"/>
    <p:sldId id="295" r:id="rId4"/>
    <p:sldId id="302" r:id="rId5"/>
    <p:sldId id="344" r:id="rId6"/>
    <p:sldId id="321" r:id="rId7"/>
    <p:sldId id="347" r:id="rId8"/>
    <p:sldId id="303" r:id="rId9"/>
    <p:sldId id="348" r:id="rId10"/>
    <p:sldId id="304" r:id="rId11"/>
    <p:sldId id="324" r:id="rId12"/>
    <p:sldId id="337" r:id="rId13"/>
    <p:sldId id="325" r:id="rId14"/>
    <p:sldId id="338" r:id="rId15"/>
    <p:sldId id="339" r:id="rId16"/>
    <p:sldId id="351" r:id="rId17"/>
    <p:sldId id="352" r:id="rId18"/>
    <p:sldId id="305" r:id="rId19"/>
    <p:sldId id="332" r:id="rId20"/>
    <p:sldId id="307" r:id="rId21"/>
    <p:sldId id="357" r:id="rId22"/>
    <p:sldId id="327" r:id="rId23"/>
    <p:sldId id="356" r:id="rId24"/>
    <p:sldId id="308" r:id="rId25"/>
    <p:sldId id="328" r:id="rId26"/>
    <p:sldId id="310" r:id="rId27"/>
    <p:sldId id="330" r:id="rId28"/>
    <p:sldId id="340" r:id="rId29"/>
    <p:sldId id="354" r:id="rId30"/>
    <p:sldId id="311" r:id="rId31"/>
    <p:sldId id="322" r:id="rId32"/>
    <p:sldId id="349" r:id="rId33"/>
    <p:sldId id="350" r:id="rId34"/>
    <p:sldId id="313" r:id="rId35"/>
    <p:sldId id="314" r:id="rId36"/>
    <p:sldId id="343" r:id="rId37"/>
    <p:sldId id="353" r:id="rId38"/>
    <p:sldId id="315" r:id="rId39"/>
    <p:sldId id="355" r:id="rId40"/>
    <p:sldId id="33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01" autoAdjust="0"/>
    <p:restoredTop sz="94660"/>
  </p:normalViewPr>
  <p:slideViewPr>
    <p:cSldViewPr>
      <p:cViewPr>
        <p:scale>
          <a:sx n="76" d="100"/>
          <a:sy n="76" d="100"/>
        </p:scale>
        <p:origin x="-2634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8A77D-E0B5-438B-ADF8-36ABBA84CF03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4A41B-4756-495B-8559-127C294B8A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35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2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6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96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46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02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24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58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37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59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91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24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28.02.2023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62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197722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FFFF00"/>
                </a:solidFill>
                <a:latin typeface="Times New Roman" pitchFamily="18" charset="0"/>
              </a:rPr>
              <a:t>Министерство образования РМ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601325"/>
            <a:ext cx="511256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alt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Портфолио </a:t>
            </a:r>
            <a:endParaRPr lang="ru-RU" altLang="ru-RU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Ключевой Натальи Владимировны,</a:t>
            </a:r>
            <a:endParaRPr lang="ru-RU" alt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algn="ctr">
              <a:defRPr/>
            </a:pPr>
            <a:r>
              <a:rPr lang="ru-RU" alt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МАДОУ   «Детский сад № 42»</a:t>
            </a:r>
          </a:p>
          <a:p>
            <a:pPr algn="ctr">
              <a:defRPr/>
            </a:pPr>
            <a:r>
              <a:rPr lang="ru-RU" alt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  <a:p>
            <a:pPr algn="just">
              <a:defRPr/>
            </a:pPr>
            <a:r>
              <a:rPr lang="ru-RU" alt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alt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рождения: 22. 01. 1986г</a:t>
            </a:r>
            <a:r>
              <a:rPr lang="ru-RU" alt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ru-RU" alt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alt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</a:p>
          <a:p>
            <a:pPr algn="just">
              <a:defRPr/>
            </a:pPr>
            <a:r>
              <a:rPr lang="ru-RU" alt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ГОУВПО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Мордовский государственный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университет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Н.П. Огарева» </a:t>
            </a:r>
            <a:r>
              <a:rPr lang="ru-RU" alt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специальности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«Управление качеством".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Диплом: ВСГ 2003112 от 22.06.2007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Переподготовка ФГБОУ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 «Мордовский государственный педагогический институт имени М.Е. 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по специальности «Воспитатель».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Диплом: 132405964267 от 30.11.2017</a:t>
            </a:r>
          </a:p>
          <a:p>
            <a:pPr algn="just">
              <a:defRPr/>
            </a:pPr>
            <a:r>
              <a:rPr lang="ru-RU" alt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ФГБОУ ВО «Мордовский государственный педагогический институт имени М.Е. </a:t>
            </a:r>
            <a:r>
              <a:rPr lang="ru-RU" sz="16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Магистр </a:t>
            </a:r>
            <a:r>
              <a:rPr 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направлению подготовки «Педагогическое образование».</a:t>
            </a:r>
          </a:p>
          <a:p>
            <a:pPr algn="just">
              <a:defRPr/>
            </a:pPr>
            <a:r>
              <a:rPr lang="ru-RU" alt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Диплом: 101305 0055339 от 08.02.2019</a:t>
            </a:r>
            <a:endParaRPr lang="ru-RU" alt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alt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 лет</a:t>
            </a:r>
            <a:endParaRPr lang="ru-RU" alt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altLang="ru-RU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Педагогический стаж: 5</a:t>
            </a:r>
            <a:r>
              <a:rPr lang="ru-RU" alt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лет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категории: первая</a:t>
            </a:r>
          </a:p>
          <a:p>
            <a:pPr algn="just">
              <a:defRPr/>
            </a:pPr>
            <a:r>
              <a:rPr lang="ru-RU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16.12.2020</a:t>
            </a:r>
            <a:endParaRPr lang="ru-RU" sz="1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268760"/>
            <a:ext cx="3154285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21332" y="188640"/>
            <a:ext cx="8218112" cy="583264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Наличие публикаций, включая интернет-публикации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517" y="1628800"/>
            <a:ext cx="3443690" cy="48677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03416"/>
            <a:ext cx="3888432" cy="532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35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2749598" cy="38884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134" y="1844824"/>
            <a:ext cx="2578994" cy="36471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36912"/>
            <a:ext cx="2779634" cy="393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1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341255" cy="4725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268760"/>
            <a:ext cx="3086663" cy="436510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782" y="1988840"/>
            <a:ext cx="3118218" cy="440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2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7056784" cy="484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8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484784"/>
            <a:ext cx="3290763" cy="4657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440318" cy="48691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700808"/>
            <a:ext cx="3491195" cy="494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8" y="127744"/>
            <a:ext cx="3641460" cy="5153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836712"/>
            <a:ext cx="2998833" cy="42443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43" y="2348880"/>
            <a:ext cx="3024336" cy="428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71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57" y="0"/>
            <a:ext cx="4263866" cy="41243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6746"/>
            <a:ext cx="4576293" cy="32266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01" y="3113831"/>
            <a:ext cx="2639926" cy="37441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34" y="3212976"/>
            <a:ext cx="2867327" cy="406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087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17" y="116632"/>
            <a:ext cx="3534673" cy="5013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764704"/>
            <a:ext cx="2874648" cy="4077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204864"/>
            <a:ext cx="3209582" cy="455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48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0"/>
            <a:ext cx="8218112" cy="674136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Результаты участия воспитанников в: выставках, турнирах, соревнованиях, акциях, фестивалях,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конкурсах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«Интернет»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344304"/>
            <a:ext cx="3766249" cy="5329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7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0"/>
            <a:ext cx="8218112" cy="6741368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«Муниципальный уровень»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57226"/>
            <a:ext cx="4176464" cy="29517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735354"/>
            <a:ext cx="4044206" cy="55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199" y="332656"/>
            <a:ext cx="82809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Представление педагогического опыта:</a:t>
            </a:r>
          </a:p>
          <a:p>
            <a:pPr algn="ctr"/>
            <a:endParaRPr lang="ru-RU" alt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«Формирование экологической культуры дошкольников посредством развития познавательной деятельности».</a:t>
            </a:r>
            <a:r>
              <a:rPr lang="ru-RU" alt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https://ds42sar.schoolrm.ru/sveden/employees/10002/348987/</a:t>
            </a:r>
            <a:endParaRPr lang="ru-RU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3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6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70956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заседаниях методических советов, научно-практических конференциях, педагогических чтениях, семинарах, секциях, форумах.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stvospital\Desktop\КЛ\002 (5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"/>
          <a:stretch/>
        </p:blipFill>
        <p:spPr bwMode="auto">
          <a:xfrm>
            <a:off x="2815574" y="1352669"/>
            <a:ext cx="3728875" cy="529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25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63540"/>
            <a:ext cx="4536504" cy="621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5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1026" name="Picture 2" descr="https://upload2.schoolrm.ru/resize_cache/2601885/c3bed4c46e3bebf9034448fed65e7b8e/iblock/e82/e82b2c95078850115e8c7a8b07062b78/page_1-kly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5400600" cy="381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14" y="1523422"/>
            <a:ext cx="3195074" cy="503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98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320480" cy="59183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944" y="431150"/>
            <a:ext cx="4080193" cy="587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02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7014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1" y="1375902"/>
            <a:ext cx="3634957" cy="4979335"/>
          </a:xfrm>
          <a:prstGeom prst="rect">
            <a:avLst/>
          </a:prstGeom>
        </p:spPr>
      </p:pic>
      <p:pic>
        <p:nvPicPr>
          <p:cNvPr id="2050" name="Picture 2" descr="C:\Users\stvospital\Desktop\КЛ\1 0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1"/>
          <a:stretch/>
        </p:blipFill>
        <p:spPr bwMode="auto">
          <a:xfrm>
            <a:off x="479792" y="1348348"/>
            <a:ext cx="3553590" cy="507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70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548680"/>
            <a:ext cx="3750299" cy="5612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7" y="548680"/>
            <a:ext cx="4185326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98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72208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конкурсах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39770"/>
            <a:ext cx="3701226" cy="50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84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03" y="332873"/>
            <a:ext cx="4284927" cy="6061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58000"/>
            <a:ext cx="4055948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2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92696"/>
            <a:ext cx="7020272" cy="496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19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8640"/>
            <a:ext cx="5490932" cy="38828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844824"/>
            <a:ext cx="3450381" cy="487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620688"/>
            <a:ext cx="8792472" cy="52565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93041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6" y="980728"/>
            <a:ext cx="3965390" cy="54319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82" y="944706"/>
            <a:ext cx="4052679" cy="55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7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92696"/>
            <a:ext cx="3975060" cy="54452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16173"/>
            <a:ext cx="3960440" cy="542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970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3022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84" y="1052736"/>
            <a:ext cx="3922494" cy="5373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640" y="1052737"/>
            <a:ext cx="3922494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562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3022" y="188640"/>
            <a:ext cx="8218112" cy="5544616"/>
          </a:xfrm>
        </p:spPr>
        <p:txBody>
          <a:bodyPr>
            <a:normAutofit/>
          </a:bodyPr>
          <a:lstStyle/>
          <a:p>
            <a:pPr algn="ctr"/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64704"/>
            <a:ext cx="4343026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2659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1560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stvospital\Desktop\КЛ\003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5901"/>
            <a:ext cx="3675045" cy="509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tvospital\Desktop\КЛ\004 (4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37265"/>
            <a:ext cx="3586576" cy="497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0510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1560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«Интернет»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385" y="1268760"/>
            <a:ext cx="3861222" cy="546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49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1560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16" y="889184"/>
            <a:ext cx="3629300" cy="51323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13" y="889184"/>
            <a:ext cx="3656809" cy="515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530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1560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352" y="697755"/>
            <a:ext cx="3871296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13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0352" y="332656"/>
            <a:ext cx="8218112" cy="59766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</a:p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«Интернет»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32" y="1543947"/>
            <a:ext cx="6143028" cy="4343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5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0352" y="332656"/>
            <a:ext cx="8218112" cy="59766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«Муниципальный уровень»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375901"/>
            <a:ext cx="3925887" cy="544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738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инновационой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(экспертной деятельности)</a:t>
            </a:r>
          </a:p>
          <a:p>
            <a:pPr algn="ctr"/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ctr"/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Формирование экологической культуры детей дошкольного возраста средствами театрализации»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95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0352" y="332656"/>
            <a:ext cx="8218112" cy="5976664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«Республиканский уровень»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15" y="1699067"/>
            <a:ext cx="3379180" cy="47666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582" y="1988840"/>
            <a:ext cx="3147739" cy="4511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402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260648"/>
            <a:ext cx="8218112" cy="5544616"/>
          </a:xfrm>
        </p:spPr>
        <p:txBody>
          <a:bodyPr>
            <a:normAutofit/>
          </a:bodyPr>
          <a:lstStyle/>
          <a:p>
            <a:pPr algn="ctr"/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stvospital\Desktop\НОВАЯ ИННОВАЦИЯ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996" y="506836"/>
            <a:ext cx="4194273" cy="5760018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stvospital\Desktop\НОВАЯ ИННОВАЦИЯ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93" y="506836"/>
            <a:ext cx="4195335" cy="5760018"/>
          </a:xfrm>
          <a:prstGeom prst="rect">
            <a:avLst/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87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76672"/>
            <a:ext cx="4608512" cy="614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37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79"/>
            <a:ext cx="4290459" cy="5877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957" y="548679"/>
            <a:ext cx="4290459" cy="587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6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7920880" cy="252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7772400" cy="1362456"/>
          </a:xfrm>
        </p:spPr>
        <p:txBody>
          <a:bodyPr/>
          <a:lstStyle/>
          <a:p>
            <a:pPr marR="45720" lvl="0" algn="ctr">
              <a:spcBef>
                <a:spcPct val="20000"/>
              </a:spcBef>
            </a:pPr>
            <a:r>
              <a:rPr lang="ru-RU" sz="4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2.Наставничество</a:t>
            </a:r>
            <a:r>
              <a:rPr lang="ru-R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224137"/>
            <a:ext cx="4044121" cy="5561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44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7920880" cy="252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7772400" cy="1362456"/>
          </a:xfrm>
        </p:spPr>
        <p:txBody>
          <a:bodyPr/>
          <a:lstStyle/>
          <a:p>
            <a:pPr marR="45720" lvl="0" algn="ctr">
              <a:spcBef>
                <a:spcPct val="20000"/>
              </a:spcBef>
            </a:pPr>
            <a:r>
              <a:rPr lang="ru-R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5781"/>
            <a:ext cx="3254980" cy="44588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231" y="1556792"/>
            <a:ext cx="3262163" cy="44686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036" y="2403582"/>
            <a:ext cx="3011964" cy="41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2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2733</TotalTime>
  <Words>230</Words>
  <Application>Microsoft Office PowerPoint</Application>
  <PresentationFormat>Экран (4:3)</PresentationFormat>
  <Paragraphs>48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1_Поток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2.Наставничество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Старший воспитатель</cp:lastModifiedBy>
  <cp:revision>257</cp:revision>
  <dcterms:created xsi:type="dcterms:W3CDTF">2018-02-06T12:07:49Z</dcterms:created>
  <dcterms:modified xsi:type="dcterms:W3CDTF">2023-02-28T05:31:06Z</dcterms:modified>
</cp:coreProperties>
</file>