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FA41-D9AD-4D7E-AEB7-15CC226D123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C1FA-2264-48B0-A4A6-5B476875A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6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Администрация городского округа Саранск</a:t>
            </a:r>
            <a:br>
              <a:rPr lang="ru-RU" sz="1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Департамент по социальной политике городского округа Саранск</a:t>
            </a:r>
            <a:br>
              <a:rPr lang="ru-RU" sz="1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Управление образования городского округа Саранск</a:t>
            </a:r>
            <a:br>
              <a:rPr lang="ru-RU" sz="1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«Центр развития ребёнка – детский сад №9»</a:t>
            </a:r>
            <a:br>
              <a:rPr lang="ru-RU" sz="1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4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+mn-lt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Правила поведения в лаборатории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5864696" cy="2065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89958" l="18838" r="89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67" y="3085035"/>
            <a:ext cx="6120680" cy="3444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443711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</a:t>
            </a:r>
            <a:r>
              <a:rPr lang="ru-RU" dirty="0" smtClean="0"/>
              <a:t>: воспитатель высшей квалификационной категории Тимошкина Ю.А.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87727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Саранск 2021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22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30823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После эксперимента не выливайте остатки реактивов – они должны быть нейтрализованы и разбавлены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7148" r="9117" b="12611"/>
          <a:stretch/>
        </p:blipFill>
        <p:spPr>
          <a:xfrm>
            <a:off x="0" y="2636912"/>
            <a:ext cx="4925684" cy="3631720"/>
          </a:xfrm>
        </p:spPr>
      </p:pic>
    </p:spTree>
    <p:extLst>
      <p:ext uri="{BB962C8B-B14F-4D97-AF65-F5344CB8AC3E}">
        <p14:creationId xmlns:p14="http://schemas.microsoft.com/office/powerpoint/2010/main" val="14517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+mn-lt"/>
                <a:cs typeface="Times New Roman" panose="02020603050405020304" pitchFamily="18" charset="0"/>
              </a:rPr>
              <a:t>Ещё правила поведения в лаборатории</a:t>
            </a: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:</a:t>
            </a:r>
            <a:br>
              <a:rPr lang="ru-RU" sz="22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1. Не трогать руками глаза</a:t>
            </a:r>
            <a:br>
              <a:rPr lang="ru-RU" sz="22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2. Соблюдать тишину </a:t>
            </a:r>
            <a:br>
              <a:rPr lang="ru-RU" sz="22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3. Не толкать соседа во время работы</a:t>
            </a:r>
            <a:br>
              <a:rPr lang="ru-RU" sz="22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4. Сначала посмотри, а потом делай</a:t>
            </a:r>
            <a:br>
              <a:rPr lang="ru-RU" sz="22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5. Выполнил и положил на место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6275040" cy="3296847"/>
          </a:xfrm>
        </p:spPr>
      </p:pic>
    </p:spTree>
    <p:extLst>
      <p:ext uri="{BB962C8B-B14F-4D97-AF65-F5344CB8AC3E}">
        <p14:creationId xmlns:p14="http://schemas.microsoft.com/office/powerpoint/2010/main" val="25311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6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848872" cy="6858000"/>
          </a:xfrm>
        </p:spPr>
      </p:pic>
    </p:spTree>
    <p:extLst>
      <p:ext uri="{BB962C8B-B14F-4D97-AF65-F5344CB8AC3E}">
        <p14:creationId xmlns:p14="http://schemas.microsoft.com/office/powerpoint/2010/main" val="29255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Помните, что нюхать любые вещества нужно очень осторожно!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19434" r="18567" b="12522"/>
          <a:stretch/>
        </p:blipFill>
        <p:spPr>
          <a:xfrm>
            <a:off x="4644008" y="2420888"/>
            <a:ext cx="3985403" cy="35116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664" r="30755" b="3487"/>
          <a:stretch/>
        </p:blipFill>
        <p:spPr>
          <a:xfrm>
            <a:off x="827584" y="1556792"/>
            <a:ext cx="2952328" cy="379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137404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Определять запах вещества нужно слегка подгоняя ладонью пары вещества в свою сторону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7332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склоняйтесь над сосудом с кипящей жидкостью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2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Эксперименты нужно выполнять в строгом соответствии с инструкциями, используя точно указанные количества вещества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4088" r="8466" b="13383"/>
          <a:stretch/>
        </p:blipFill>
        <p:spPr>
          <a:xfrm>
            <a:off x="1907704" y="2492896"/>
            <a:ext cx="5272470" cy="4212138"/>
          </a:xfrm>
        </p:spPr>
      </p:pic>
    </p:spTree>
    <p:extLst>
      <p:ext uri="{BB962C8B-B14F-4D97-AF65-F5344CB8AC3E}">
        <p14:creationId xmlns:p14="http://schemas.microsoft.com/office/powerpoint/2010/main" val="18400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Вещества не должны храниться вместе с пищевыми продуктами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24682" r="17421" b="11657"/>
          <a:stretch/>
        </p:blipFill>
        <p:spPr>
          <a:xfrm>
            <a:off x="1835696" y="1988840"/>
            <a:ext cx="5760640" cy="4228688"/>
          </a:xfrm>
        </p:spPr>
      </p:pic>
    </p:spTree>
    <p:extLst>
      <p:ext uri="{BB962C8B-B14F-4D97-AF65-F5344CB8AC3E}">
        <p14:creationId xmlns:p14="http://schemas.microsoft.com/office/powerpoint/2010/main" val="15995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 держите пробирку отверстием к себе или к кому-нибудь, кто стоит рядом с вами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t="29066" r="14978" b="5368"/>
          <a:stretch/>
        </p:blipFill>
        <p:spPr>
          <a:xfrm>
            <a:off x="899592" y="1925316"/>
            <a:ext cx="6120680" cy="4597192"/>
          </a:xfrm>
        </p:spPr>
      </p:pic>
    </p:spTree>
    <p:extLst>
      <p:ext uri="{BB962C8B-B14F-4D97-AF65-F5344CB8AC3E}">
        <p14:creationId xmlns:p14="http://schemas.microsoft.com/office/powerpoint/2010/main" val="5560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Нельзя набирать легко испаряющиеся вещества в пипетку ртом. Для этого используют специальные пипетки и грушу.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29257" r="9689" b="1556"/>
          <a:stretch/>
        </p:blipFill>
        <p:spPr>
          <a:xfrm>
            <a:off x="971600" y="2276872"/>
            <a:ext cx="6544274" cy="3992555"/>
          </a:xfrm>
        </p:spPr>
      </p:pic>
    </p:spTree>
    <p:extLst>
      <p:ext uri="{BB962C8B-B14F-4D97-AF65-F5344CB8AC3E}">
        <p14:creationId xmlns:p14="http://schemas.microsoft.com/office/powerpoint/2010/main" val="24620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Используйте только чистую лабораторную посуду и тщательно промывайте её после выполнения эксперимента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32497" r="14406" b="6893"/>
          <a:stretch/>
        </p:blipFill>
        <p:spPr>
          <a:xfrm>
            <a:off x="1475656" y="2420888"/>
            <a:ext cx="6166932" cy="3860403"/>
          </a:xfrm>
        </p:spPr>
      </p:pic>
    </p:spTree>
    <p:extLst>
      <p:ext uri="{BB962C8B-B14F-4D97-AF65-F5344CB8AC3E}">
        <p14:creationId xmlns:p14="http://schemas.microsoft.com/office/powerpoint/2010/main" val="40451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34423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Помните, что любое вещество может быть опасным, если с ним обращаться неправильно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t="27731" r="19675" b="4988"/>
          <a:stretch/>
        </p:blipFill>
        <p:spPr>
          <a:xfrm>
            <a:off x="4283968" y="1916832"/>
            <a:ext cx="4511616" cy="4254196"/>
          </a:xfrm>
        </p:spPr>
      </p:pic>
    </p:spTree>
    <p:extLst>
      <p:ext uri="{BB962C8B-B14F-4D97-AF65-F5344CB8AC3E}">
        <p14:creationId xmlns:p14="http://schemas.microsoft.com/office/powerpoint/2010/main" val="35529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147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Администрация городского округа Саранск Департамент по социальной политике городского округа Саранск Управление образования городского округа Саранск Муниципальное автономное дошкольное образовательное учреждение  «Центр развития ребёнка – детский сад №9»   Правила поведения в лаборатории </vt:lpstr>
      <vt:lpstr>Презентация PowerPoint</vt:lpstr>
      <vt:lpstr>Помните, что нюхать любые вещества нужно очень осторожно!</vt:lpstr>
      <vt:lpstr>Эксперименты нужно выполнять в строгом соответствии с инструкциями, используя точно указанные количества вещества</vt:lpstr>
      <vt:lpstr>Вещества не должны храниться вместе с пищевыми продуктами</vt:lpstr>
      <vt:lpstr>Не держите пробирку отверстием к себе или к кому-нибудь, кто стоит рядом с вами</vt:lpstr>
      <vt:lpstr>Нельзя набирать легко испаряющиеся вещества в пипетку ртом. Для этого используют специальные пипетки и грушу.</vt:lpstr>
      <vt:lpstr>Используйте только чистую лабораторную посуду и тщательно промывайте её после выполнения эксперимента</vt:lpstr>
      <vt:lpstr>Помните, что любое вещество может быть опасным, если с ним обращаться неправильно</vt:lpstr>
      <vt:lpstr>После эксперимента не выливайте остатки реактивов – они должны быть нейтрализованы и разбавлены</vt:lpstr>
      <vt:lpstr>Ещё правила поведения в лаборатории:  1. Не трогать руками глаза 2. Соблюдать тишину  3. Не толкать соседа во время работы 4. Сначала посмотри, а потом делай 5. Выполнил и положил на место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лаборатории</dc:title>
  <dc:creator>Admin</dc:creator>
  <cp:lastModifiedBy>Пользователь Windows</cp:lastModifiedBy>
  <cp:revision>14</cp:revision>
  <dcterms:created xsi:type="dcterms:W3CDTF">2021-03-25T08:06:50Z</dcterms:created>
  <dcterms:modified xsi:type="dcterms:W3CDTF">2021-03-25T09:39:32Z</dcterms:modified>
</cp:coreProperties>
</file>