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314" r:id="rId8"/>
    <p:sldId id="262" r:id="rId9"/>
    <p:sldId id="264" r:id="rId10"/>
    <p:sldId id="265" r:id="rId11"/>
    <p:sldId id="268" r:id="rId12"/>
    <p:sldId id="267" r:id="rId13"/>
    <p:sldId id="312" r:id="rId14"/>
    <p:sldId id="313" r:id="rId15"/>
    <p:sldId id="269" r:id="rId16"/>
    <p:sldId id="275" r:id="rId17"/>
    <p:sldId id="315" r:id="rId18"/>
    <p:sldId id="272" r:id="rId19"/>
    <p:sldId id="273" r:id="rId20"/>
    <p:sldId id="276" r:id="rId21"/>
    <p:sldId id="277" r:id="rId22"/>
    <p:sldId id="279" r:id="rId23"/>
    <p:sldId id="280" r:id="rId24"/>
    <p:sldId id="316" r:id="rId25"/>
    <p:sldId id="283" r:id="rId26"/>
    <p:sldId id="284" r:id="rId27"/>
    <p:sldId id="285" r:id="rId28"/>
    <p:sldId id="286" r:id="rId29"/>
    <p:sldId id="287" r:id="rId30"/>
    <p:sldId id="290" r:id="rId31"/>
    <p:sldId id="291" r:id="rId32"/>
    <p:sldId id="292" r:id="rId33"/>
    <p:sldId id="293" r:id="rId34"/>
    <p:sldId id="296" r:id="rId35"/>
    <p:sldId id="297" r:id="rId36"/>
    <p:sldId id="317" r:id="rId37"/>
    <p:sldId id="300" r:id="rId38"/>
    <p:sldId id="301" r:id="rId39"/>
    <p:sldId id="302" r:id="rId40"/>
    <p:sldId id="294" r:id="rId41"/>
    <p:sldId id="303" r:id="rId42"/>
    <p:sldId id="299" r:id="rId43"/>
    <p:sldId id="311" r:id="rId44"/>
    <p:sldId id="304" r:id="rId45"/>
    <p:sldId id="305" r:id="rId46"/>
    <p:sldId id="306" r:id="rId47"/>
    <p:sldId id="307" r:id="rId48"/>
    <p:sldId id="308" r:id="rId49"/>
    <p:sldId id="309" r:id="rId50"/>
    <p:sldId id="310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94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D0153-F484-48BF-B585-6616F2216B3B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053-F184-47C1-A33F-CA5B03AF03C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D0153-F484-48BF-B585-6616F2216B3B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053-F184-47C1-A33F-CA5B03AF03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D0153-F484-48BF-B585-6616F2216B3B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053-F184-47C1-A33F-CA5B03AF03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D0153-F484-48BF-B585-6616F2216B3B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053-F184-47C1-A33F-CA5B03AF03C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D0153-F484-48BF-B585-6616F2216B3B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053-F184-47C1-A33F-CA5B03AF03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D0153-F484-48BF-B585-6616F2216B3B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053-F184-47C1-A33F-CA5B03AF03C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D0153-F484-48BF-B585-6616F2216B3B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053-F184-47C1-A33F-CA5B03AF03C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D0153-F484-48BF-B585-6616F2216B3B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053-F184-47C1-A33F-CA5B03AF03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D0153-F484-48BF-B585-6616F2216B3B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053-F184-47C1-A33F-CA5B03AF03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D0153-F484-48BF-B585-6616F2216B3B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053-F184-47C1-A33F-CA5B03AF03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D0153-F484-48BF-B585-6616F2216B3B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053-F184-47C1-A33F-CA5B03AF03C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AFD0153-F484-48BF-B585-6616F2216B3B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4595053-F184-47C1-A33F-CA5B03AF03C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upload2.schoolrm.ru/iblock/297/29735f44d0253810f4897b80b7fd14e2/Innovatsionnyy-pedagogicheskiy-opyt-gotovyy-Balakhonovoy-I.V..docx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s79sar.schoolrm.ru/sveden/employees/10023/400977/?sphrase_id=1767038" TargetMode="External"/><Relationship Id="rId2" Type="http://schemas.openxmlformats.org/officeDocument/2006/relationships/hyperlink" Target="https://www.art-talant.org/publikacii/71629-puteshestvie-v-mir-ghivoy-prirody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7" y="260648"/>
            <a:ext cx="5904657" cy="6048672"/>
          </a:xfrm>
        </p:spPr>
        <p:txBody>
          <a:bodyPr/>
          <a:lstStyle/>
          <a:p>
            <a:pPr marL="0" lvl="0" indent="0">
              <a:spcBef>
                <a:spcPct val="20000"/>
              </a:spcBef>
              <a:spcAft>
                <a:spcPts val="300"/>
              </a:spcAft>
              <a:buNone/>
            </a:pPr>
            <a:r>
              <a:rPr lang="ru-RU" sz="2400" dirty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FF0000"/>
                </a:solidFill>
                <a:effectLst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effectLst/>
              </a:rPr>
              <a:t>   </a:t>
            </a:r>
            <a:r>
              <a:rPr lang="ru-RU" sz="28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Министерство 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образования РМ</a:t>
            </a:r>
            <a:r>
              <a:rPr lang="ru-RU" sz="2400" dirty="0" smtClean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 smtClean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                  </a:t>
            </a:r>
            <a:r>
              <a:rPr lang="ru-RU" sz="2600" dirty="0" smtClean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ПОРТФОЛИО</a:t>
            </a:r>
            <a:r>
              <a:rPr lang="ru-RU" sz="2600" dirty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600" dirty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dirty="0" err="1" smtClean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Балахоновой</a:t>
            </a:r>
            <a:r>
              <a:rPr lang="ru-RU" sz="2400" dirty="0" smtClean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Ирины Вячеславовны</a:t>
            </a:r>
            <a:r>
              <a:rPr lang="ru-RU" sz="2400" dirty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60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воспитателя </a:t>
            </a:r>
            <a:br>
              <a:rPr lang="ru-RU" sz="160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60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муниципального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дошкольного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образовательного учреждения городского округа Саранск</a:t>
            </a:r>
            <a:r>
              <a:rPr lang="ru-RU" sz="16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6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60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Д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етский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сад №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79»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60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50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50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50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Дата  рождения: </a:t>
            </a:r>
            <a:r>
              <a:rPr lang="ru-RU" sz="1500" b="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22.11.1987 </a:t>
            </a:r>
            <a:r>
              <a:rPr lang="ru-RU" sz="15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г .</a:t>
            </a:r>
            <a:br>
              <a:rPr lang="ru-RU" sz="15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50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Профессиональное образование: </a:t>
            </a:r>
            <a:r>
              <a:rPr lang="ru-RU" sz="15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высшее, </a:t>
            </a:r>
            <a:r>
              <a:rPr lang="ru-RU" sz="1500" b="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ГОУ ВПО им. А. П. Гайдара </a:t>
            </a:r>
            <a:r>
              <a:rPr lang="ru-RU" sz="15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5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50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Специальность: </a:t>
            </a:r>
            <a:r>
              <a:rPr lang="ru-RU" sz="150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«Педагогика и методика начального образования»</a:t>
            </a:r>
            <a:br>
              <a:rPr lang="ru-RU" sz="150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50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квалификация</a:t>
            </a:r>
            <a:r>
              <a:rPr lang="ru-RU" sz="150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ru-RU" sz="150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Учитель начальных классов, истории и географии.</a:t>
            </a:r>
            <a:r>
              <a:rPr lang="ru-RU" sz="15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5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50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Диплом: </a:t>
            </a:r>
            <a:r>
              <a:rPr lang="ru-RU" sz="150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ВСГ5677889</a:t>
            </a:r>
            <a:r>
              <a:rPr lang="ru-RU" sz="15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5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50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Общий трудовой стаж: </a:t>
            </a:r>
            <a:r>
              <a:rPr lang="ru-RU" sz="1500" b="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15 </a:t>
            </a:r>
            <a:r>
              <a:rPr lang="ru-RU" sz="15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лет</a:t>
            </a:r>
            <a:br>
              <a:rPr lang="ru-RU" sz="15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50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Стаж педагогической работы (по специальности); </a:t>
            </a:r>
            <a:r>
              <a:rPr lang="ru-RU" sz="1500" b="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15 </a:t>
            </a:r>
            <a:r>
              <a:rPr lang="ru-RU" sz="15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лет</a:t>
            </a:r>
            <a:br>
              <a:rPr lang="ru-RU" sz="15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50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Наличие квалификационной категории: </a:t>
            </a:r>
            <a:r>
              <a:rPr lang="ru-RU" sz="15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высшая квалификационная категория</a:t>
            </a:r>
            <a:br>
              <a:rPr lang="ru-RU" sz="15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50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Дата последней  аттестации:  </a:t>
            </a:r>
            <a:r>
              <a:rPr lang="ru-RU" sz="1500" b="0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19.12.2022г</a:t>
            </a:r>
            <a:r>
              <a:rPr lang="ru-RU" sz="15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br>
              <a:rPr lang="ru-RU" sz="15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50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Звание</a:t>
            </a:r>
            <a:r>
              <a:rPr lang="ru-RU" sz="1500" b="0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: не имею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38436"/>
            <a:ext cx="2862064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4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332656"/>
            <a:ext cx="6512511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0" dirty="0" smtClean="0">
                <a:ln w="0"/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endParaRPr lang="ru-RU" sz="2000" b="0" dirty="0">
              <a:ln w="0"/>
              <a:solidFill>
                <a:schemeClr val="accent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66" name="Picture 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4119515" cy="539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7" name="Picture 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3906836" cy="539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992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512511" cy="5400600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8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</a:t>
            </a:r>
            <a:endParaRPr lang="ru-RU" sz="2800" b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20688"/>
            <a:ext cx="4327483" cy="608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387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</a:t>
            </a:r>
            <a:endParaRPr lang="ru-RU" sz="2000" b="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764704"/>
            <a:ext cx="4053817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76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отсканированное\2022-11-25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7409"/>
            <a:ext cx="4228342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H:\отсканированное\2022-11-25\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86" y="373381"/>
            <a:ext cx="4385686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294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отсканированное\2022-11-25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76672"/>
            <a:ext cx="4438134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284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825500"/>
            <a:ext cx="7656513" cy="45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55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476672"/>
            <a:ext cx="806489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Интернет</a:t>
            </a:r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1.Диплом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степени за участие в мероприятии Международная викторина для дошкольников «Мифы и легенды России»,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Диков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Савелий .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Портал «Совушка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2022 г. Диплом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степени в Международном творческом конкурсе «Дары осени»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Озиева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Ксения.</a:t>
            </a:r>
          </a:p>
          <a:p>
            <a:pPr algn="just"/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Муниципальный 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грамота в видео - конкурсе 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Валентинка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старшей группы №6. МБУК  «Дом Культуры «Луч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lvl="0" algn="ctr"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Республиканский </a:t>
            </a:r>
          </a:p>
          <a:p>
            <a:pPr lvl="0">
              <a:lnSpc>
                <a:spcPct val="150000"/>
              </a:lnSpc>
              <a:defRPr/>
            </a:pPr>
            <a:r>
              <a:rPr lang="ru-RU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2021г.  2 место в республиканском конкурсе «Зимняя сказка»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ЛДПР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Молозя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Егор.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Всероссийский </a:t>
            </a:r>
          </a:p>
          <a:p>
            <a:pPr algn="just"/>
            <a:r>
              <a:rPr lang="ru-RU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2019г. Диплом участника в Международном эвристическом конкурсу для детей дошкольного возраста «Совенок – 2019»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Диков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Савелий</a:t>
            </a:r>
          </a:p>
        </p:txBody>
      </p:sp>
    </p:spTree>
    <p:extLst>
      <p:ext uri="{BB962C8B-B14F-4D97-AF65-F5344CB8AC3E}">
        <p14:creationId xmlns:p14="http://schemas.microsoft.com/office/powerpoint/2010/main" val="100589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tvospital\Desktop\справка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48680"/>
            <a:ext cx="4248472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011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116632"/>
            <a:ext cx="2736303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b="0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интернет</a:t>
            </a:r>
            <a:endParaRPr lang="ru-RU" b="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50" name="Picture 2" descr="G:\79 детский сад\аттестация 2121\Диков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340767"/>
            <a:ext cx="3816424" cy="527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STVOSP~1\AppData\Local\Temp\7zO84937629\1516244К1.1.2022.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0766"/>
            <a:ext cx="3682708" cy="527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36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79 детский сад\аттестация 2121\79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227"/>
            <a:ext cx="7200800" cy="549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188640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20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344816" cy="4896544"/>
          </a:xfrm>
          <a:ln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ru-RU" sz="32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Собственный педагогический опыт размещен на сайте МДОУ</a:t>
            </a:r>
            <a:br>
              <a:rPr lang="ru-RU" sz="32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32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Педагогический опыт </a:t>
            </a:r>
            <a:br>
              <a:rPr lang="ru-RU" sz="32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3200" b="0" u="sng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Балахоновой</a:t>
            </a:r>
            <a:r>
              <a:rPr lang="ru-RU" sz="3200" b="0" u="sng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Ирины Вячеславовны</a:t>
            </a:r>
            <a:br>
              <a:rPr lang="ru-RU" sz="3200" b="0" u="sng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0" u="sng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0" u="sng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0" u="sng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«Сенсорное развитие в процессе познания ребенком окружающего мира»</a:t>
            </a:r>
            <a:br>
              <a:rPr lang="ru-RU" sz="3200" b="0" u="sng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0" u="sng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0" u="sng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400" b="0" u="sng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2"/>
              </a:rPr>
              <a:t>https://upload2.schoolrm.ru/</a:t>
            </a:r>
            <a:r>
              <a:rPr lang="en-US" sz="2400" b="0" u="sng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2"/>
              </a:rPr>
              <a:t>iblock</a:t>
            </a:r>
            <a:r>
              <a:rPr lang="en-US" sz="2400" b="0" u="sng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2"/>
              </a:rPr>
              <a:t>/297/29735f44d0253810f4897b80b7fd14e2/Innovatsionnyy-pedagogicheskiy-opyt-gotovyy-Balakhonovoy-I.V..</a:t>
            </a:r>
            <a:r>
              <a:rPr lang="en-US" sz="2400" b="0" u="sng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2"/>
              </a:rPr>
              <a:t>docx</a:t>
            </a:r>
            <a:r>
              <a:rPr lang="ru-RU" sz="2400" b="0" u="sng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u="sng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0" u="sng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56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404664"/>
            <a:ext cx="3013720" cy="720080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28" y="620688"/>
            <a:ext cx="4390875" cy="565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2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123\Desktop\АТТЕСТАЦИЯ 2019\МОГУРОВА Л.А\могурова\Изображение (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" b="52222"/>
          <a:stretch>
            <a:fillRect/>
          </a:stretch>
        </p:blipFill>
        <p:spPr bwMode="auto">
          <a:xfrm>
            <a:off x="179512" y="116632"/>
            <a:ext cx="4471054" cy="323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36" y="3140968"/>
            <a:ext cx="4630973" cy="31275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12160" y="54868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66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672" y="1443841"/>
            <a:ext cx="64807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algn="ctr"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3600" b="1" dirty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Выступления </a:t>
            </a:r>
          </a:p>
          <a:p>
            <a:pPr marL="45720" lvl="0" algn="ctr"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3600" b="1" dirty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на научно-практических конференциях, </a:t>
            </a:r>
          </a:p>
          <a:p>
            <a:pPr marL="45720" lvl="0" algn="ctr"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3600" b="1" dirty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семинарах, секциях, </a:t>
            </a:r>
          </a:p>
          <a:p>
            <a:pPr marL="45720" lvl="0" algn="ctr"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3600" b="1" dirty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>методических объединениях</a:t>
            </a:r>
          </a:p>
        </p:txBody>
      </p:sp>
    </p:spTree>
    <p:extLst>
      <p:ext uri="{BB962C8B-B14F-4D97-AF65-F5344CB8AC3E}">
        <p14:creationId xmlns:p14="http://schemas.microsoft.com/office/powerpoint/2010/main" val="263592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776863" cy="576064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</a:t>
            </a:r>
            <a:b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000" b="0" dirty="0">
              <a:ln w="0"/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1236" y="1340768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17.12.2019 г. Выступление «Речевая развивающая среда ДОО в соответствии с ФГОС ДОО»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3789040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24.04.2019г. Выступление на семинаре – практикуме «Социализация детей дошкольного возраста в процессе экологического образования» 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30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отсканированное\2022-11-25\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66374"/>
            <a:ext cx="4438134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501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80919" cy="5904656"/>
          </a:xfrm>
        </p:spPr>
        <p:txBody>
          <a:bodyPr/>
          <a:lstStyle/>
          <a:p>
            <a:pPr marL="0" indent="0">
              <a:buNone/>
            </a:pPr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</a:t>
            </a:r>
            <a:endParaRPr lang="ru-RU" sz="1800" b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416" y="1268260"/>
            <a:ext cx="3439294" cy="4304390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2214346"/>
              </p:ext>
            </p:extLst>
          </p:nvPr>
        </p:nvGraphicFramePr>
        <p:xfrm>
          <a:off x="4771934" y="748905"/>
          <a:ext cx="3963399" cy="5450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Acrobat Document" r:id="rId4" imgW="12153631" imgH="16716196" progId="AcroExch.Document.11">
                  <p:embed/>
                </p:oleObj>
              </mc:Choice>
              <mc:Fallback>
                <p:oleObj name="Acrobat Document" r:id="rId4" imgW="12153631" imgH="16716196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71934" y="748905"/>
                        <a:ext cx="3963399" cy="54503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2455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72816"/>
            <a:ext cx="7848872" cy="4680520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4000" b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Проведение </a:t>
            </a:r>
            <a:br>
              <a:rPr lang="ru-RU" sz="4000" b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открытых занятий, мастер-классов, мероприятий</a:t>
            </a:r>
            <a:br>
              <a:rPr lang="ru-RU" sz="4000" b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b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9097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отсканированное\2022-11-25\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6672"/>
            <a:ext cx="4153742" cy="570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300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1988840"/>
            <a:ext cx="7478216" cy="4248472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</a:t>
            </a:r>
            <a:br>
              <a:rPr lang="ru-RU" sz="4400" b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endParaRPr lang="ru-RU" sz="3200" b="0" dirty="0">
              <a:ln w="0"/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0424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92696"/>
            <a:ext cx="4142556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134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764704"/>
            <a:ext cx="7056784" cy="4752528"/>
          </a:xfrm>
        </p:spPr>
        <p:txBody>
          <a:bodyPr/>
          <a:lstStyle/>
          <a:p>
            <a:pPr marL="45720" lvl="0" indent="0" algn="ctr">
              <a:spcBef>
                <a:spcPts val="0"/>
              </a:spcBef>
              <a:buNone/>
            </a:pPr>
            <a:r>
              <a:rPr lang="ru-RU" sz="4400" dirty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Участие в инновационной  </a:t>
            </a:r>
            <a:br>
              <a:rPr lang="ru-RU" sz="4400" dirty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4400" dirty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и </a:t>
            </a:r>
            <a:r>
              <a:rPr lang="ru-RU" sz="4400" dirty="0" smtClean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(экспериментальной</a:t>
            </a:r>
            <a:r>
              <a:rPr lang="ru-RU" sz="4400" dirty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br>
              <a:rPr lang="ru-RU" sz="4400" dirty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4400" dirty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4400" dirty="0" smtClean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деятельности</a:t>
            </a:r>
            <a:r>
              <a:rPr lang="ru-RU" sz="4400" b="0" dirty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4400" b="0" dirty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0" dirty="0" smtClean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«Использование эффективных педагогических технологий в речевом развитии детей дошкольного возраста</a:t>
            </a:r>
            <a:r>
              <a:rPr lang="ru-RU" sz="2800" b="0" dirty="0" smtClean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» 2018-2023 </a:t>
            </a:r>
            <a:r>
              <a:rPr lang="ru-RU" sz="2800" b="0" dirty="0" err="1" smtClean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г.г</a:t>
            </a:r>
            <a:r>
              <a:rPr lang="ru-RU" sz="2800" b="0" dirty="0" smtClean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lang="ru-RU" sz="2800" b="0" dirty="0" smtClean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b="0" dirty="0" smtClean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1820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195" y="1340768"/>
            <a:ext cx="5966666" cy="3255226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b="0" dirty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  <a:r>
              <a:rPr lang="ru-RU" sz="4800" dirty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>
                <a:solidFill>
                  <a:srgbClr val="00339A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9606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:\отсканированное\2022-11-25\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4123446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H:\отсканированное\2022-11-25\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578" y="792164"/>
            <a:ext cx="4070998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3041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отсканированное\2022-11-25\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4684"/>
            <a:ext cx="4123446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H:\отсканированное\2022-11-25\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18688"/>
            <a:ext cx="4175894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1941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908720"/>
            <a:ext cx="6048672" cy="3312368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4000" b="0" dirty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Качество взаимодействия </a:t>
            </a:r>
            <a:br>
              <a:rPr lang="ru-RU" sz="4000" b="0" dirty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0" dirty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 родителями</a:t>
            </a:r>
            <a:br>
              <a:rPr lang="ru-RU" sz="4000" b="0" dirty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4000" b="0" dirty="0">
              <a:ln w="0"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24588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:\отсканированное\2022-11-25\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070998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H:\отсканированное\2022-11-25\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532" y="482891"/>
            <a:ext cx="4123446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5585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:\отсканированное\2022-11-25\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48680"/>
            <a:ext cx="4333238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9312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:\отсканированное\2022-11-25\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401855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H:\отсканированное\2022-11-25\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48680"/>
            <a:ext cx="4123446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374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848872" cy="3528392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из социально – неблагополучных семей</a:t>
            </a:r>
            <a:endParaRPr lang="ru-RU" sz="4000" b="0" dirty="0">
              <a:ln w="0"/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168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:\отсканированное\2022-11-25\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5629"/>
            <a:ext cx="4333238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H:\отсканированное\2022-11-25\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5629"/>
            <a:ext cx="4175894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3319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:\отсканированное\2022-11-25\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3913654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H:\отсканированное\2022-11-25\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902"/>
            <a:ext cx="4070998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213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отсканированное\2022-11-25\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37" y="297706"/>
            <a:ext cx="4182696" cy="574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H:\отсканированное\2022-11-25\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986" y="367605"/>
            <a:ext cx="4131784" cy="567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84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556792"/>
            <a:ext cx="5966666" cy="2423346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0" u="sng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sz="3600" b="0" u="sng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671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848871" cy="5976664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2400" b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</a:t>
            </a:r>
            <a:r>
              <a:rPr lang="ru-RU" sz="24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 им. Л.С. Выготского 2019-2020г.</a:t>
            </a:r>
            <a:br>
              <a:rPr lang="ru-RU" sz="24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endParaRPr lang="ru-RU" sz="4000" b="0" dirty="0">
              <a:ln w="0"/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3501008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педагогический конкурс «Педагогические секреты»2019-2020 г. </a:t>
            </a:r>
          </a:p>
        </p:txBody>
      </p:sp>
    </p:spTree>
    <p:extLst>
      <p:ext uri="{BB962C8B-B14F-4D97-AF65-F5344CB8AC3E}">
        <p14:creationId xmlns:p14="http://schemas.microsoft.com/office/powerpoint/2010/main" val="40306964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V="1">
            <a:off x="2022438" y="4149080"/>
            <a:ext cx="461330" cy="458431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168428"/>
              </p:ext>
            </p:extLst>
          </p:nvPr>
        </p:nvGraphicFramePr>
        <p:xfrm>
          <a:off x="251520" y="292925"/>
          <a:ext cx="4623941" cy="6543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Acrobat Document" r:id="rId3" imgW="5667128" imgH="8019917" progId="AcroExch.Document.11">
                  <p:embed/>
                </p:oleObj>
              </mc:Choice>
              <mc:Fallback>
                <p:oleObj name="Acrobat Document" r:id="rId3" imgW="5667128" imgH="801991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292925"/>
                        <a:ext cx="4623941" cy="6543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403244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743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8640"/>
            <a:ext cx="5976664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82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916832"/>
            <a:ext cx="8136903" cy="4248472"/>
          </a:xfrm>
        </p:spPr>
        <p:txBody>
          <a:bodyPr/>
          <a:lstStyle/>
          <a:p>
            <a:pPr marL="0" indent="0" algn="ctr">
              <a:buNone/>
            </a:pPr>
            <a:r>
              <a:rPr lang="ru-RU" sz="54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  <a:endParaRPr lang="ru-RU" sz="5400" b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512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848872" cy="604867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0" dirty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униципальный</a:t>
            </a:r>
            <a:endParaRPr lang="ru-RU" sz="2400" b="0" dirty="0">
              <a:ln w="0"/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36712"/>
            <a:ext cx="7358709" cy="513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974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334200" cy="532652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</a:t>
            </a:r>
            <a:endParaRPr lang="ru-RU" sz="3600" b="0" dirty="0">
              <a:ln w="0"/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24744"/>
            <a:ext cx="352839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086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48680"/>
            <a:ext cx="7128791" cy="5544616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</a:t>
            </a:r>
            <a:endParaRPr lang="ru-RU" sz="4000" b="0" dirty="0">
              <a:ln w="0"/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556792"/>
            <a:ext cx="5760640" cy="389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506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188640"/>
            <a:ext cx="6512511" cy="532652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endParaRPr lang="ru-RU" sz="28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764704"/>
            <a:ext cx="4154703" cy="587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434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5" y="260648"/>
            <a:ext cx="7118176" cy="5688632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0" dirty="0" smtClean="0">
                <a:ln w="0"/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</a:t>
            </a:r>
            <a:endParaRPr lang="ru-RU" sz="3600" b="0" dirty="0">
              <a:ln w="0"/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2641374"/>
              </p:ext>
            </p:extLst>
          </p:nvPr>
        </p:nvGraphicFramePr>
        <p:xfrm>
          <a:off x="2987824" y="1124744"/>
          <a:ext cx="3672408" cy="5196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Acrobat Document" r:id="rId3" imgW="5667128" imgH="8019917" progId="AcroExch.Document.11">
                  <p:embed/>
                </p:oleObj>
              </mc:Choice>
              <mc:Fallback>
                <p:oleObj name="Acrobat Document" r:id="rId3" imgW="5667128" imgH="801991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87824" y="1124744"/>
                        <a:ext cx="3672408" cy="51969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8651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отсканированное\2022-11-25\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" y="110754"/>
            <a:ext cx="414339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:\отсканированное\2022-11-25\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825" y="620688"/>
            <a:ext cx="5165175" cy="376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9424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22738"/>
            <a:ext cx="448258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98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7046168" cy="1152128"/>
          </a:xfrm>
        </p:spPr>
        <p:txBody>
          <a:bodyPr/>
          <a:lstStyle/>
          <a:p>
            <a:pPr marL="0" indent="0" algn="ctr">
              <a:buNone/>
            </a:pPr>
            <a:r>
              <a:rPr lang="ru-RU" b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аставничество</a:t>
            </a:r>
            <a:endParaRPr lang="ru-RU" b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:\отсканированное\2022-11-25\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16" y="764704"/>
            <a:ext cx="4175894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:\отсканированное\2022-11-25\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18412"/>
            <a:ext cx="3979430" cy="567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02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отсканированное\2022-11-25\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14" y="259557"/>
            <a:ext cx="4377617" cy="601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H:\отсканированное\2022-11-25\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331" y="285574"/>
            <a:ext cx="4385686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300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5" y="2132856"/>
            <a:ext cx="6758136" cy="1512168"/>
          </a:xfrm>
        </p:spPr>
        <p:txBody>
          <a:bodyPr/>
          <a:lstStyle/>
          <a:p>
            <a:pPr marL="45720" lvl="0" indent="0" algn="ctr">
              <a:spcBef>
                <a:spcPct val="20000"/>
              </a:spcBef>
              <a:spcAft>
                <a:spcPts val="300"/>
              </a:spcAft>
              <a:buNone/>
            </a:pPr>
            <a:r>
              <a:rPr lang="ru-RU" sz="4400" dirty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Наличие публикаций</a:t>
            </a:r>
            <a:br>
              <a:rPr lang="ru-RU" sz="4400" dirty="0">
                <a:solidFill>
                  <a:srgbClr val="00339A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8152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80920" cy="5902592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0" dirty="0" smtClean="0">
                <a:ln w="0"/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Интернет</a:t>
            </a:r>
            <a:r>
              <a:rPr lang="ru-RU" sz="2000" b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Конспект </a:t>
            </a:r>
            <a:r>
              <a:rPr lang="ru-RU" sz="2000" b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ООД </a:t>
            </a:r>
            <a: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старшей </a:t>
            </a:r>
            <a:r>
              <a:rPr lang="ru-RU" sz="2000" b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группе </a:t>
            </a:r>
            <a: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«Путешествие в мир живой природы»</a:t>
            </a:r>
            <a:b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000" b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n-US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2"/>
              </a:rPr>
              <a:t>www.art-talant.org/publikacii/71629-puteshestvie-v-mir-ghivoy-prirody</a:t>
            </a:r>
            <a: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</a:t>
            </a:r>
            <a: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2019 г. - Открытое занятие по обучению грамоте в старшей группе на тему: "Обобщение. Гласные А, О, У, согласные М, Ш, С, Л, Х".</a:t>
            </a:r>
            <a:br>
              <a:rPr lang="ru-RU" sz="1800" b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МДОУ «Детский сад №79»</a:t>
            </a:r>
            <a:r>
              <a:rPr lang="ru-RU" sz="1800" b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/>
              </a:rPr>
              <a:t>https://ds79sar.schoolrm.ru/sveden/employees/10023/400977/?</a:t>
            </a:r>
            <a:r>
              <a:rPr lang="en-US" sz="18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/>
              </a:rPr>
              <a:t>sphrase_id=1767038</a:t>
            </a:r>
            <a:r>
              <a:rPr lang="ru-RU" sz="18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Республиканский</a:t>
            </a:r>
            <a:br>
              <a:rPr lang="ru-RU" sz="2000" b="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Статья «Духовно – нравственное воспитание детей дошкольного возраста»</a:t>
            </a:r>
            <a:br>
              <a:rPr lang="ru-RU" sz="18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сборнике «Эффективные практики РМ: дошкольное и начальное общее образование»</a:t>
            </a:r>
            <a:br>
              <a:rPr lang="ru-RU" sz="1800" b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Российский</a:t>
            </a:r>
            <a:r>
              <a:rPr lang="ru-RU" sz="18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Статья </a:t>
            </a:r>
            <a:r>
              <a:rPr lang="ru-RU" sz="1800" b="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18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«Сохраним леса Мордовии» Всероссийское Сетевое издание «</a:t>
            </a:r>
            <a:r>
              <a:rPr lang="ru-RU" sz="1800" b="0" dirty="0" err="1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Дошкольник.РФ</a:t>
            </a:r>
            <a:r>
              <a:rPr lang="ru-RU" sz="1800" b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1800" b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08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1301</TotalTime>
  <Words>225</Words>
  <Application>Microsoft Office PowerPoint</Application>
  <PresentationFormat>Экран (4:3)</PresentationFormat>
  <Paragraphs>45</Paragraphs>
  <Slides>50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2" baseType="lpstr">
      <vt:lpstr>Воздушный поток</vt:lpstr>
      <vt:lpstr>Acrobat Document</vt:lpstr>
      <vt:lpstr>     Министерство образования РМ                    ПОРТФОЛИО Балахоновой Ирины Вячеславовны воспитателя  муниципального дошкольного образовательного учреждения городского округа Саранск  «Детский сад № 79»  Дата  рождения: 22.11.1987 г . Профессиональное образование: высшее, ГОУ ВПО им. А. П. Гайдара  Специальность: «Педагогика и методика начального образования» квалификация: Учитель начальных классов, истории и географии. Диплом: ВСГ5677889 Общий трудовой стаж: 15 лет Стаж педагогической работы (по специальности); 15 лет Наличие квалификационной категории: высшая квалификационная категория Дата последней  аттестации:  19.12.2022г. Звание: не имею</vt:lpstr>
      <vt:lpstr>Собственный педагогический опыт размещен на сайте МДОУ Педагогический опыт  Балахоновой Ирины Вячеславовны  «Сенсорное развитие в процессе познания ребенком окружающего мира»  https://upload2.schoolrm.ru/iblock/297/29735f44d0253810f4897b80b7fd14e2/Innovatsionnyy-pedagogicheskiy-opyt-gotovyy-Balakhonovoy-I.V..docx </vt:lpstr>
      <vt:lpstr>Участие в инновационной    и (экспериментальной)  деятельности «Использование эффективных педагогических технологий в речевом развитии детей дошкольного возраста» 2018-2023 г.г. </vt:lpstr>
      <vt:lpstr>Презентация PowerPoint</vt:lpstr>
      <vt:lpstr>Презентация PowerPoint</vt:lpstr>
      <vt:lpstr>Наставничество</vt:lpstr>
      <vt:lpstr>Презентация PowerPoint</vt:lpstr>
      <vt:lpstr>Наличие публикаций </vt:lpstr>
      <vt:lpstr>Интернет Конспект ООД  в старшей группе «Путешествие в мир живой природы» https://www.art-talant.org/publikacii/71629-puteshestvie-v-mir-ghivoy-prirody  Муниципальный  2019 г. - Открытое занятие по обучению грамоте в старшей группе на тему: "Обобщение. Гласные А, О, У, согласные М, Ш, С, Л, Х". Официальный сайт МДОУ «Детский сад №79» https://ds79sar.schoolrm.ru/sveden/employees/10023/400977/?sphrase_id=1767038  Республиканский Статья «Духовно – нравственное воспитание детей дошкольного возраста» В сборнике «Эффективные практики РМ: дошкольное и начальное общее образование»  Российский Статья Лэпбук «Сохраним леса Мордовии» Всероссийское Сетевое издание «Дошкольник.РФ»</vt:lpstr>
      <vt:lpstr>Интернет</vt:lpstr>
      <vt:lpstr>Республиканский</vt:lpstr>
      <vt:lpstr>Российский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интернет</vt:lpstr>
      <vt:lpstr>Презентация PowerPoint</vt:lpstr>
      <vt:lpstr>Республиканский</vt:lpstr>
      <vt:lpstr>Презентация PowerPoint</vt:lpstr>
      <vt:lpstr>Презентация PowerPoint</vt:lpstr>
      <vt:lpstr>Уровень образовательной организации         Муниципальный уровень</vt:lpstr>
      <vt:lpstr>Презентация PowerPoint</vt:lpstr>
      <vt:lpstr>Муниципальный</vt:lpstr>
      <vt:lpstr>Проведение  открытых занятий, мастер-классов, мероприятий </vt:lpstr>
      <vt:lpstr>Презентация PowerPoint</vt:lpstr>
      <vt:lpstr>Экспертная деятельность  Интернет</vt:lpstr>
      <vt:lpstr>Презентация PowerPoint</vt:lpstr>
      <vt:lpstr>Позитивные результаты работы с воспитанниками </vt:lpstr>
      <vt:lpstr>Презентация PowerPoint</vt:lpstr>
      <vt:lpstr>Презентация PowerPoint</vt:lpstr>
      <vt:lpstr>Качество взаимодействия  с родителями </vt:lpstr>
      <vt:lpstr>Презентация PowerPoint</vt:lpstr>
      <vt:lpstr>Презентация PowerPoint</vt:lpstr>
      <vt:lpstr>Презентация PowerPoint</vt:lpstr>
      <vt:lpstr>Работа с детьми из социально – неблагополучных семей</vt:lpstr>
      <vt:lpstr>Презентация PowerPoint</vt:lpstr>
      <vt:lpstr>Презентация PowerPoint</vt:lpstr>
      <vt:lpstr>Участие педагога в профессиональных конкурсах</vt:lpstr>
      <vt:lpstr>Всероссийский  1.Всероссийский конкурс им. Л.С. Выготского 2019-2020г.    Интернет</vt:lpstr>
      <vt:lpstr>Презентация PowerPoint</vt:lpstr>
      <vt:lpstr>Презентация PowerPoint</vt:lpstr>
      <vt:lpstr>Награды и поощрения</vt:lpstr>
      <vt:lpstr>Муниципальный</vt:lpstr>
      <vt:lpstr>Республиканский</vt:lpstr>
      <vt:lpstr>Всероссийский</vt:lpstr>
      <vt:lpstr>Интернет</vt:lpstr>
      <vt:lpstr>Российский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                  ПОРТФОЛИО Балахоновой Ирины Вячеславовны воспитателя  муниципального дошкольного образовательного учреждения городского округа Саранск  «Детский сад № 79»  Дата  рождения: 22.11.1987 г . Профессиональное образование: высшее, АГПИ им. А. П. Гайдара  Специальность:  квалификация:  Диплом:  Общий трудовой стаж: 15 лет Стаж педагогической работы (по специальности); 15 лет Наличие квалификационной категории: высшая квалификационная категория Дата последней  аттестации:  19.12.2022г. Звание: не имею</dc:title>
  <dc:creator>Пользователь</dc:creator>
  <cp:lastModifiedBy>Старший воспитатель</cp:lastModifiedBy>
  <cp:revision>55</cp:revision>
  <dcterms:created xsi:type="dcterms:W3CDTF">2022-11-01T11:16:37Z</dcterms:created>
  <dcterms:modified xsi:type="dcterms:W3CDTF">2022-11-28T07:45:38Z</dcterms:modified>
</cp:coreProperties>
</file>