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4" r:id="rId7"/>
    <p:sldId id="263" r:id="rId8"/>
    <p:sldId id="270" r:id="rId9"/>
    <p:sldId id="268" r:id="rId10"/>
    <p:sldId id="266" r:id="rId11"/>
    <p:sldId id="265" r:id="rId12"/>
    <p:sldId id="271" r:id="rId13"/>
    <p:sldId id="274" r:id="rId14"/>
    <p:sldId id="275" r:id="rId15"/>
    <p:sldId id="276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МБДОУ «Детский сад комбинированного вида «Звездочка»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Проект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"ДЕНЬ ПОБЕДЫ - 9 МАЯ"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Краткосрочный творческий проект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по нравственно-патриотическому воспитанию в подготовительной группе 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Воспитатели: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Абрамова М.И.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Шувалова Н.М.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Пос. Чамзинка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2016г.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stalkerzoneworld.ru/vesna/pobeda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124200"/>
            <a:ext cx="6581775" cy="2000251"/>
          </a:xfrm>
          <a:prstGeom prst="rect">
            <a:avLst/>
          </a:prstGeom>
          <a:noFill/>
        </p:spPr>
      </p:pic>
      <p:pic>
        <p:nvPicPr>
          <p:cNvPr id="5" name="Picture 2" descr="http://stalkerzoneworld.ru/vesna/pobeda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276600"/>
            <a:ext cx="6581775" cy="200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лто-коричневая с полукруглыми углам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142999" y="-1143002"/>
            <a:ext cx="6858001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676400" y="381000"/>
            <a:ext cx="6324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Чтение художественной литературы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Тема: Рассказ Льва Кассиля “Сестра”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shkolnie.ru/pars_docs/refs/48/47580/47580_html_m4b3cfb9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429000"/>
            <a:ext cx="3657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33400" y="1371601"/>
            <a:ext cx="8077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Воспитание чувства патриотизма, гордости за свой народ, осознание чувства сопричастности к истории своего Отечества.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Образовательная: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познакомить детей с рассказом Л.Кассиля“Сестра”, побуждать детей рассказывать о своём отношении к конкретному поступку литературного героя, показать героизм и самоотверженность фронтовых медсестер;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Развивающая: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развивать мышление, память, воображение.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Воспитательная: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воспитывать уважение к защитникам Отечества, к памяти павших и живущих солдат ветеранов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лто-коричневая с полукруглыми углам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142997" y="-1143000"/>
            <a:ext cx="6858001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90600" y="457200"/>
            <a:ext cx="7543800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Конспект непосредственно-образовательной деятельности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Тема: «Дети войны»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Рисунок 79" descr="http://vestnik-lesnoy.ru/wp-content/uploads/2014/09/collage.jpg?2932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267200"/>
            <a:ext cx="4410574" cy="2160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409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0"/>
            <a:ext cx="8077200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 образовательной деятельности: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«Социально-коммуникативное развитие»: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Расширить знания детей о Великой Отечественной войне,  познакомить дошкольников с жизнью детей во время войны.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Воспитывать патриотические чувства, развивать нравственные чувства сопереживания и благодарности.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«Речевое развитие»: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Совершенствование диалогической и монологической форм речи.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Воспитание культуры речевого общения.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«Художественно-эстетическое развитие»: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Закреплять умение выразительно читать стихотворения.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Закрепление навыка выразительного исполнения песен.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Знакомство с песнями военной поры.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Развитие навыков танцевальных движений.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лто-коричневая с полукруглыми углам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143000" y="-1143002"/>
            <a:ext cx="6858001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a-f.kz/wp-content/uploads/maxresdefaul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276600"/>
            <a:ext cx="504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47800" y="0"/>
            <a:ext cx="59630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solidFill>
                <a:srgbClr val="1F497D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Конспекты </a:t>
            </a:r>
          </a:p>
          <a:p>
            <a:pPr marL="0" marR="0" lvl="0" indent="304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бесед с детьми о Великой Отечественной войне,  </a:t>
            </a:r>
          </a:p>
          <a:p>
            <a:pPr marL="0" marR="0" lvl="0" indent="304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 Дне Победы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лто-коричневая с полукруглыми углам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143000" y="-1143002"/>
            <a:ext cx="6858001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90600" y="457200"/>
            <a:ext cx="67818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409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57200" y="457200"/>
            <a:ext cx="8153400" cy="574003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Беседа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«Почему война называется Великой Отечественной?»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ВЕЛИКАЯ ОТЕЧЕСТВЕННА ВОЙНА -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самая крупная война в истории человечества.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Слово «великий» означает, очень большой, громадный, огромный. В самом деле, война захватила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огромную часть территории нашей страны, в ней участвовали десятки миллионов людей,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она длилась долгих четыре года, а победа в ней потребовала от нашего народа громадного напряжения всех физических и духовных сил.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Отечественной войной она называется потому, что эта война — справедливая, направленная на защиту своего Отечества.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борьбу с врагом поднялась вся наша огромная страна! Мужчины и женщины, пожилые люди, даже дети ковали победу в тылу и на передовой.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Теперь вы знаете, что одна из самых жестоких и кровопролитных войн в истории России называлась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Великой Отечественной войной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Победа Красной Армии в этой войне — главное событие в истории России XX века!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Нападение Германии на Советский Союз было неожиданным. В эти июньские дни десятиклассники заканчивали школу, в школах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проходили выпускные балы. Юноши и девушки в светлых нарядных одеждах танцевали, пели, встречали рассвет. Они строили планы на будущее,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мечтали о счастье и любви. Но война жестоко разрушила эти планы!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22 июня в 12 часов дня министр иностранных дел В.М. Молотов выступил по радио и сообщил о нападении на нашу страну фашисткой Германии.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Молодые люди снимали школьную форму, надевали шинели и прямо со школьной скамьи шли на войну, становились бойцами Красной Армии. Бойцов, служивших в Красной Армии, называли красноармейцами.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Каждый день эшелоны увозили бойцов на фронт. Все народы Советского Союза поднялись на борьбу с врагом!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в 1941 г. народ всеми силами хотел помочь своей стране, попавшей в беду! И молодые, и пожилые люди рвались на фронт и записывались в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Красную Армию. Только в первые дни войны записалось около миллиона человек! У призывных пунктов собирались очереди — люди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стремились защищать свое Отечество!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масштабам человеческих жертв и разрушений эта война превзошла все войны, которые были на нашей планете.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Было уничтожено огромное количество людей. На фронтах в боевых операциях было убито свыше 20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солдат.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ходе Второй мировой войны погибло около 55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человек, из них почти половина — граждане нашей страны.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Ужас и потери Второй мировой войны объединили людей в борьбе против фашизма, и поэтому огромная радость победы охватила в 1945 году не только Европу, но и весь мир.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 мая 1945 года для России навечно стало великой датой - ДЕНЬ ПОБЕДЫ над Фашисткой Германией.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Вопросы: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Когда началась Великая Отечественная война?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Почему она так называется?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Какая страна развязала войну?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Что Гитлер хотел сделать с нашим народом?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Кто встал на защиту Отечества?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лто-коричневая с полукруглыми углам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143000" y="-1143002"/>
            <a:ext cx="6858001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90600" y="457200"/>
            <a:ext cx="67818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409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57200" y="457200"/>
            <a:ext cx="81534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57200" y="381000"/>
            <a:ext cx="8224985" cy="6172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Беседа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«ПОБЕДА».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масштабам человеческих жертв и разрушений Великая Отечественная война превзошла все войны,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которые были на нашей планете. Было уничтожено огромное количество людей. На фронтах в боевых операциях было убито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свыше 20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солдат. В ходе Второй мировой войны погибло около 55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человек, из них почти половина — граждане нашей страны.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Ужас и потери Второй мировой войны объединили людей в борьбе против фашизма, и поэтому огромная радость победы охватила в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1945 году не только Европу, но и весь мир.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боях за свою Родину советские солдаты проявили поразительное мужество и бесстрашие. Битва шла за каждый кусок земли.</a:t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Враг был разбит!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 мая 1945 года мы празднуем День Победы над фашистской Германией. Вот как вспоминает этот день ветеран войны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«Был день Победы. Это действительно радость со слезами на глазах. Все выскочили из землянок оттого, что кругом стрельба.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Но тут раздались крики: «Войне конец!» Все чужие друг другу, незнакомые, обнимаемся, плачем, смеемся». Огнем из тысячи орудий,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автоматов, пулеметов, ружей, словно салютом, отметили наши воины конец Великой войны. А потом наступила удивительная тишина.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 одного выстрела... Эту мирную тишину так ждали миллионы людей, уже привыкшие к бомбежкам, взрывам, вою сирен, грохоту орудий.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Послушайте, как встречал первый день мира русский солдат, оказавшийся на чужбине, недалеко от немецкого города.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Первый день мира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Душистая густая тишина,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 выстрел не звучит, ни взрыв.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Сегодня утром кончилась война,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хоть кругом чужая сторона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чудом уцелел, я жив!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Друзей я вспомнил тех, кто никогда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выйдет в час рассветный на покосы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не забросит в реку невода,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Кого не обдадут весною росы.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не хотел ни убивать, ни жечь,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ощущал лишь зов родной земли,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в памяти поклялся я сберечь Друзей,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на чужбине полегли!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Звучит песня «Нам нужна одна победа» Б. Окуджавы.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Вопросы: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 Когда мы празднуем день Победы над фашистской Германией?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 Попросите маму, папу, бабушку рассказать вам о том, кто из вашей, семьи принимал участие в Великой Отечественно войне.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 Какова их судьба?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лто-коричневая с полукруглыми углам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143000" y="-1143002"/>
            <a:ext cx="6858001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0" y="457200"/>
            <a:ext cx="62484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409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12845194_oe_2059c5a3d4674fd5abd6da555926695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276600"/>
            <a:ext cx="5940425" cy="187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838200" y="1066800"/>
            <a:ext cx="739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Консультация для родителей дошкольников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«Расскажите детям о Войне»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9144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1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Создание Аллеи Славы Героев Советского Союза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endParaRPr lang="ru-RU" sz="3100" b="1" i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Игорь\Desktop\фотки мама\103_PANA\P10307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048000"/>
            <a:ext cx="4800000" cy="3600000"/>
          </a:xfrm>
          <a:prstGeom prst="rect">
            <a:avLst/>
          </a:prstGeom>
          <a:noFill/>
        </p:spPr>
      </p:pic>
      <p:pic>
        <p:nvPicPr>
          <p:cNvPr id="11" name="Рисунок 10" descr="G:\DCIM\103_PANA\P1030710.JPG"/>
          <p:cNvPicPr/>
          <p:nvPr/>
        </p:nvPicPr>
        <p:blipFill>
          <a:blip r:embed="rId3" cstate="print"/>
          <a:srcRect t="38212" b="11145"/>
          <a:stretch>
            <a:fillRect/>
          </a:stretch>
        </p:blipFill>
        <p:spPr bwMode="auto">
          <a:xfrm>
            <a:off x="457200" y="914400"/>
            <a:ext cx="8305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495800"/>
            <a:ext cx="7848600" cy="979488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0070C0"/>
                </a:solidFill>
              </a:rPr>
              <a:t>«АКЦИЯ «ГОЛУБЬ МИРА»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6800" y="5105400"/>
            <a:ext cx="7239000" cy="1196168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ЛЕТИТЕ,  ГОЛУБИ,  ЛЕТИТЕ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ПО  МИРУ  С ДОБРОТОЙ  СВОЕЙ.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НЕСИТЕ, ГОЛУБИ,  НЕСИТЕ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ЛЮБОВЬ ВСЕМ  ЛЮДЯМ ПОСКОРЕЙ!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5" name="Picture 3" descr="C:\Users\Игорь\Desktop\фотки мама\103_PANA\P103071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1752600" y="228600"/>
            <a:ext cx="5692500" cy="41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724400"/>
            <a:ext cx="5867400" cy="38100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АКЦИЯ " СОЛДАТСКИЙ КОНВЕРТ"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029200"/>
            <a:ext cx="8305800" cy="1447800"/>
          </a:xfrm>
        </p:spPr>
        <p:txBody>
          <a:bodyPr>
            <a:noAutofit/>
          </a:bodyPr>
          <a:lstStyle/>
          <a:p>
            <a:pPr fontAlgn="base"/>
            <a:r>
              <a:rPr lang="ru-RU" sz="1800" b="1" i="1" dirty="0" smtClean="0">
                <a:solidFill>
                  <a:schemeClr val="tx1"/>
                </a:solidFill>
              </a:rPr>
              <a:t>Письма с фронта - маленькие солдатские треугольники приходили не часто, но их ждали в каждом доме, каждой семье, читали детям, соседям, знакомым, зачитывали до дыр</a:t>
            </a:r>
          </a:p>
          <a:p>
            <a:r>
              <a:rPr lang="ru-RU" sz="1800" b="1" i="1" dirty="0" smtClean="0">
                <a:solidFill>
                  <a:schemeClr val="tx1"/>
                </a:solidFill>
              </a:rPr>
              <a:t>Письма с фронта …Они рассказывали о многом. Но главным в них было: решимость отстоять свободу любимой Родины</a:t>
            </a:r>
            <a:endParaRPr lang="ru-RU" sz="1800" b="1" i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Игорь\Desktop\фото мама\P1030957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4631" b="4631"/>
          <a:stretch>
            <a:fillRect/>
          </a:stretch>
        </p:blipFill>
        <p:spPr bwMode="auto">
          <a:xfrm>
            <a:off x="3581400" y="304800"/>
            <a:ext cx="5364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ozdokvest.ru/8/treugolnik_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7432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Игорь\Desktop\фото мама\P10309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Users\Игорь\Desktop\фото мама\IMG_1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3483000" cy="4644000"/>
          </a:xfrm>
          <a:prstGeom prst="rect">
            <a:avLst/>
          </a:prstGeom>
          <a:noFill/>
        </p:spPr>
      </p:pic>
      <p:pic>
        <p:nvPicPr>
          <p:cNvPr id="92163" name="Picture 3" descr="C:\Users\Игорь\Desktop\фото мама\IMG_2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"/>
            <a:ext cx="4320000" cy="3240000"/>
          </a:xfrm>
          <a:prstGeom prst="rect">
            <a:avLst/>
          </a:prstGeom>
          <a:noFill/>
        </p:spPr>
      </p:pic>
      <p:pic>
        <p:nvPicPr>
          <p:cNvPr id="92164" name="Picture 4" descr="C:\Users\Игорь\Desktop\фото мама\IMG_23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505200"/>
            <a:ext cx="4320000" cy="3240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2400" y="381001"/>
            <a:ext cx="403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Музыкально-тематическое занятие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304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«Этот  День Победы»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лто-коричневая с полукруглыми углам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143000" y="-1143002"/>
            <a:ext cx="6858001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09600" y="381000"/>
            <a:ext cx="8001000" cy="55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Helvetic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АКТУАЛЬНОСТЬ ПРОЕКТА: 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        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Патриотическое воспитание ребенка – это основа формирования                будущего гражданина.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latin typeface="Calibri" pitchFamily="34" charset="0"/>
                <a:ea typeface="Times New Roman" pitchFamily="18" charset="0"/>
                <a:cs typeface="Helvetica"/>
              </a:rPr>
              <a:t>  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Задача воспитания патриотизма в настоящее время сложна. Чтобы достигнуть определенного результата,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latin typeface="Calibri" pitchFamily="34" charset="0"/>
                <a:ea typeface="Times New Roman" pitchFamily="18" charset="0"/>
                <a:cs typeface="Helvetica"/>
              </a:rPr>
              <a:t> 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необходимо использовать нетрадиционные методы воздействия на ребенка, на его эмоциональную и нравственную сферы.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latin typeface="Calibri" pitchFamily="34" charset="0"/>
                <a:ea typeface="Times New Roman" pitchFamily="18" charset="0"/>
                <a:cs typeface="Helvetica"/>
              </a:rPr>
              <a:t> 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Причем такие методы, которые бы гармонично и естественно наполняли его мировоззрение нравственным содержанием,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latin typeface="Calibri" pitchFamily="34" charset="0"/>
                <a:ea typeface="Times New Roman" pitchFamily="18" charset="0"/>
                <a:cs typeface="Helvetica"/>
              </a:rPr>
              <a:t>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раскрывали бы новые, ранее неизвестные или непонятные ребёнку стороны окружающей действительности и являлись бы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latin typeface="Calibri" pitchFamily="34" charset="0"/>
                <a:ea typeface="Times New Roman" pitchFamily="18" charset="0"/>
                <a:cs typeface="Helvetica"/>
              </a:rPr>
              <a:t>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доступным для восприятия.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                   В преддверии 71-летия празднования Дня Победы возникает проблема: как помочь подрастающему поколению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latin typeface="Calibri" pitchFamily="34" charset="0"/>
                <a:ea typeface="Times New Roman" pitchFamily="18" charset="0"/>
                <a:cs typeface="Helvetica"/>
              </a:rPr>
              <a:t>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сформировать у них чувство долга, чувство уважения к славным защитникам нашей Родины, чувство гордости за свой великий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                  народ, благодарности за то, что он подарил нам счастливую жизнь.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latin typeface="Calibri" pitchFamily="34" charset="0"/>
                <a:ea typeface="Times New Roman" pitchFamily="18" charset="0"/>
                <a:cs typeface="Helvetica"/>
              </a:rPr>
              <a:t>     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Патриотическое чувство не возникает само по себе – его надо воспитывать в ребёнке.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latin typeface="Calibri" pitchFamily="34" charset="0"/>
                <a:ea typeface="Times New Roman" pitchFamily="18" charset="0"/>
                <a:cs typeface="Helvetica"/>
              </a:rPr>
              <a:t>    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Поэтому большую работу по воспитанию у детей патриотических чувств необходимо вести в ДОУ.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Игорь\Desktop\фото мама\IMG_2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320000" cy="3240000"/>
          </a:xfrm>
          <a:prstGeom prst="rect">
            <a:avLst/>
          </a:prstGeom>
          <a:noFill/>
        </p:spPr>
      </p:pic>
      <p:pic>
        <p:nvPicPr>
          <p:cNvPr id="3" name="Picture 3" descr="C:\Users\Игорь\Desktop\фото мама\IMG_2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29000"/>
            <a:ext cx="4320000" cy="3240000"/>
          </a:xfrm>
          <a:prstGeom prst="rect">
            <a:avLst/>
          </a:prstGeom>
          <a:noFill/>
        </p:spPr>
      </p:pic>
      <p:pic>
        <p:nvPicPr>
          <p:cNvPr id="4" name="Picture 2" descr="C:\Users\Игорь\Desktop\фото мама\IMG_23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016400" y="1012800"/>
            <a:ext cx="5664000" cy="42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горь\Desktop\фото мама\IMG_2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320000" cy="3240000"/>
          </a:xfrm>
          <a:prstGeom prst="rect">
            <a:avLst/>
          </a:prstGeom>
          <a:noFill/>
        </p:spPr>
      </p:pic>
      <p:pic>
        <p:nvPicPr>
          <p:cNvPr id="4" name="Picture 5" descr="C:\Users\Игорь\Desktop\фото мама\IMG_2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05200"/>
            <a:ext cx="4320000" cy="3240000"/>
          </a:xfrm>
          <a:prstGeom prst="rect">
            <a:avLst/>
          </a:prstGeom>
          <a:noFill/>
        </p:spPr>
      </p:pic>
      <p:pic>
        <p:nvPicPr>
          <p:cNvPr id="5" name="Picture 4" descr="C:\Users\Игорь\Desktop\фото мама\IMG_2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5200"/>
            <a:ext cx="4320000" cy="3240000"/>
          </a:xfrm>
          <a:prstGeom prst="rect">
            <a:avLst/>
          </a:prstGeom>
          <a:noFill/>
        </p:spPr>
      </p:pic>
      <p:pic>
        <p:nvPicPr>
          <p:cNvPr id="94212" name="Picture 4" descr="C:\Users\Игорь\Desktop\фото мама\IMG_23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52400"/>
            <a:ext cx="4320000" cy="3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121___05\IMG_20160510_1035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048000"/>
            <a:ext cx="4572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Игорь\Desktop\фото мама\IMG_20160510_103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600"/>
            <a:ext cx="4800000" cy="3600000"/>
          </a:xfrm>
          <a:prstGeom prst="rect">
            <a:avLst/>
          </a:prstGeom>
          <a:noFill/>
        </p:spPr>
      </p:pic>
      <p:pic>
        <p:nvPicPr>
          <p:cNvPr id="1029" name="Picture 5" descr="http://dou13.rybadm.ru/images/risu6nok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533400"/>
            <a:ext cx="2486025" cy="2571751"/>
          </a:xfrm>
          <a:prstGeom prst="rect">
            <a:avLst/>
          </a:prstGeom>
          <a:noFill/>
        </p:spPr>
      </p:pic>
      <p:pic>
        <p:nvPicPr>
          <p:cNvPr id="1037" name="Picture 13" descr="http://www.ihtus.ru/052012/st1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343400"/>
            <a:ext cx="3810000" cy="222885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86365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Экскурсия к памятнику  - Вечному огню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www.playcast.ru/uploads/2015/05/04/134647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6969600" cy="633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лто-коричневая с полукруглыми углам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143000" y="-1143002"/>
            <a:ext cx="6858001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09600" y="457200"/>
            <a:ext cx="8001000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Helvetic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ЦЕЛИ ПРОЕКТА: 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Определить педагогические основы проблемы формирования патриотических чувств у детей дошкольного возраста.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Познакомить с символами государства времен ВОВ, орденами, медалями героев ВОВ.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Вызвать желанием подражать воинам, быть такими же мужественными, смелыми, отважными, храбрыми.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Выразить чувства и закрепить знания в творческом плане, выполнив плакат – коллективную работу к празднику, нарисовать праздничный салют, необычной техникой рисования.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ЗАДАЧИ ПРОЕКТА: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     Обобщить и расширить знания детей о Великой Отечественной Войне: городах-героях, боевых наградах, о детях-героях, и т.д.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Формирование у дошкольников активного положительного отношения к славным защитникам нашей Родины.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Наладить взаимоотношения с родителями в воспитании у дошкольников патриотических чувств.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Обогащение духовного мира детей через ознакомление с художественной литературой, средствами музыкального и художественно-эстетического воспитания.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Воспитывать потребность защищать и совершать подвиги во имя Родины.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лто-коричневая с полукруглыми углам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143000" y="-1143002"/>
            <a:ext cx="6858001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09600" y="457200"/>
            <a:ext cx="8001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УСЛОВИЯ РЕАЛИЗАЦИИ ПРОЕКТА: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1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.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​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eorgia" pitchFamily="18" charset="0"/>
              </a:rPr>
              <a:t> Создание условий для детской деятельности в рамках проекта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2.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​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eorgia" pitchFamily="18" charset="0"/>
              </a:rPr>
              <a:t> Готовность педагога реализации мероприятий проекта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3.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​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eorgia" pitchFamily="18" charset="0"/>
              </a:rPr>
              <a:t> Оформление в группе уголка «ВОВ»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4.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​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eorgia" pitchFamily="18" charset="0"/>
              </a:rPr>
              <a:t> Личностно-ориентированное взаимодействие взрослого и ребенка в процессе осуществления проекта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5.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​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eorgia" pitchFamily="18" charset="0"/>
              </a:rPr>
              <a:t> Активное участие родителей в проектной деятельности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 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ПЛАН РЕАЛИЗАЦИИ ПРОЕКТА: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Предварительный этап: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1.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​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eorgia" pitchFamily="18" charset="0"/>
              </a:rPr>
              <a:t> Составление плана деятельности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eorgia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eorgia" pitchFamily="18" charset="0"/>
              </a:rPr>
              <a:t>2.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​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eorgia" pitchFamily="18" charset="0"/>
              </a:rPr>
              <a:t> Сотрудничество с родителями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eorgia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eorgia" pitchFamily="18" charset="0"/>
              </a:rPr>
              <a:t>3.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​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eorgia" pitchFamily="18" charset="0"/>
              </a:rPr>
              <a:t> Подбор литературных произведений военных лет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eorgia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eorgia" pitchFamily="18" charset="0"/>
              </a:rPr>
              <a:t>4.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​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eorgia" pitchFamily="18" charset="0"/>
              </a:rPr>
              <a:t> Подготовка цикла бесед и занятий о ВОВ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Основной, организационно-практический этап: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* Знакомить детей с художественной литературой о Великой Отечественной Войне;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* Проведение НОД по теме;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* Просмотр презентаций;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* Проведение бесед;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* Выставка детских работ;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* Экскурсия к памятнику -  Вечному огню;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* Проведение тематического занятия по теме;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* Оформление книжных уголков, чтение художественной и методической литературы;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* Подготовка рекомендаций для родителей «Расскажите  детям о Великой Отечественной войне»;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* Оформление папки – передвижки «Великая Отечественная Война в рисунках художников».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лто-коричневая с полукруглыми углам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142997" y="-1143002"/>
            <a:ext cx="6858001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81000" y="2743200"/>
          <a:ext cx="7162800" cy="2620518"/>
        </p:xfrm>
        <a:graphic>
          <a:graphicData uri="http://schemas.openxmlformats.org/drawingml/2006/table">
            <a:tbl>
              <a:tblPr/>
              <a:tblGrid>
                <a:gridCol w="71628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«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8600" marR="228600" marT="57150" marB="5715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85800" y="457201"/>
            <a:ext cx="79248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НОД: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*«Символы Победы»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 Рассказ Льва Кассиля “Сестра”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* «Дети войны»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*«Портрет Героя» (рисование)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* «Этот День Победы»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* «Корабль» (аппликация)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Беседы о войне: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eorgia" pitchFamily="18" charset="0"/>
              </a:rPr>
              <a:t> Почему война называется Вел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икой Отечественной?»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​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eorgia" pitchFamily="18" charset="0"/>
              </a:rPr>
              <a:t>«Дети  войны»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​«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eorgia" pitchFamily="18" charset="0"/>
              </a:rPr>
              <a:t> Праздник «День Победы»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/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​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eorgia" pitchFamily="18" charset="0"/>
              </a:rPr>
              <a:t> «Победа»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Чтение художественной литературы: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* Е. Благинина « Шинель» -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А.Барто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 «Звенигород» - о военном детстве в тылу;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* С. М. Георгиевская « Галина мама»; 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* Ю. П.Герман «Вот как это было» ; 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* В. Ю. Драгунский Арбузный переулок. (в кн. "Денискины рассказы"); 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* А. М.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Жариков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 « Смелые ребята»; 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* В. А.Осеева « Андрейка»; 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* К. Г. Паустовский «Стальное колечко»;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* И.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Токмакова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 « Сосны шумят»;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* Шишов А. «Лесная девочка»;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* Ю. Яковлев « Как Сережа на войну ходил»;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* Л. Кассиль "Твои защитники";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* С. Михалков "День Победы".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лто-коричневая с полукруглыми углам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142997" y="-1143000"/>
            <a:ext cx="6858001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420620" y="2697099"/>
          <a:ext cx="4302760" cy="307086"/>
        </p:xfrm>
        <a:graphic>
          <a:graphicData uri="http://schemas.openxmlformats.org/drawingml/2006/table">
            <a:tbl>
              <a:tblPr/>
              <a:tblGrid>
                <a:gridCol w="43027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28600" marR="228600" marT="57150" marB="5715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762000" y="762000"/>
            <a:ext cx="7696200" cy="462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Прослушивание музыкальных произведений: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Helvetica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latin typeface="Calibri"/>
                <a:ea typeface="Times New Roman"/>
                <a:cs typeface="Times New Roman"/>
              </a:rPr>
              <a:t>«День Победы» (сл.Л. Некрасова, муз. А. Белоусова), «Священная война» (муз. М. </a:t>
            </a:r>
            <a:r>
              <a:rPr lang="ru-RU" sz="1600" b="1" i="1" dirty="0" err="1" smtClean="0">
                <a:latin typeface="Calibri"/>
                <a:ea typeface="Times New Roman"/>
                <a:cs typeface="Times New Roman"/>
              </a:rPr>
              <a:t>Блантера</a:t>
            </a:r>
            <a:r>
              <a:rPr lang="ru-RU" sz="1600" b="1" i="1" dirty="0" smtClean="0">
                <a:latin typeface="Calibri"/>
                <a:ea typeface="Times New Roman"/>
                <a:cs typeface="Times New Roman"/>
              </a:rPr>
              <a:t>, сл.В. Лебедева- Кумача), «Катюша» (муз. М. </a:t>
            </a:r>
            <a:r>
              <a:rPr lang="ru-RU" sz="1600" b="1" i="1" dirty="0" err="1" smtClean="0">
                <a:latin typeface="Calibri"/>
                <a:ea typeface="Times New Roman"/>
                <a:cs typeface="Times New Roman"/>
              </a:rPr>
              <a:t>Блантера</a:t>
            </a:r>
            <a:r>
              <a:rPr lang="ru-RU" sz="1600" b="1" i="1" dirty="0" smtClean="0">
                <a:latin typeface="Calibri"/>
                <a:ea typeface="Times New Roman"/>
                <a:cs typeface="Times New Roman"/>
              </a:rPr>
              <a:t>, сл. М. Исаковского), «Тёмная ночь» (муз. Н. Богословского, сл. В. </a:t>
            </a:r>
            <a:r>
              <a:rPr lang="ru-RU" sz="1600" b="1" i="1" dirty="0" err="1" smtClean="0">
                <a:latin typeface="Calibri"/>
                <a:ea typeface="Times New Roman"/>
                <a:cs typeface="Times New Roman"/>
              </a:rPr>
              <a:t>Агатова</a:t>
            </a:r>
            <a:r>
              <a:rPr lang="ru-RU" sz="1600" b="1" i="1" dirty="0" smtClean="0">
                <a:latin typeface="Calibri"/>
                <a:ea typeface="Times New Roman"/>
                <a:cs typeface="Times New Roman"/>
              </a:rPr>
              <a:t>) и т. д.«Марш Победы» М. </a:t>
            </a:r>
            <a:r>
              <a:rPr lang="ru-RU" sz="1600" b="1" i="1" dirty="0" err="1" smtClean="0">
                <a:latin typeface="Calibri"/>
                <a:ea typeface="Times New Roman"/>
                <a:cs typeface="Times New Roman"/>
              </a:rPr>
              <a:t>Старокадомского</a:t>
            </a:r>
            <a:r>
              <a:rPr lang="ru-RU" sz="1600" b="1" i="1" dirty="0" smtClean="0">
                <a:latin typeface="Calibri"/>
                <a:ea typeface="Times New Roman"/>
                <a:cs typeface="Times New Roman"/>
              </a:rPr>
              <a:t>, «Военный марш» Г. Свиридова, «Прощание славянки» В. Агапкина,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latin typeface="Calibri"/>
                <a:ea typeface="Times New Roman"/>
                <a:cs typeface="Times New Roman"/>
              </a:rPr>
              <a:t> «День Победы» (муз. Д. </a:t>
            </a:r>
            <a:r>
              <a:rPr lang="ru-RU" sz="1600" b="1" i="1" dirty="0" err="1" smtClean="0">
                <a:latin typeface="Calibri"/>
                <a:ea typeface="Times New Roman"/>
                <a:cs typeface="Times New Roman"/>
              </a:rPr>
              <a:t>Тухманова</a:t>
            </a:r>
            <a:r>
              <a:rPr lang="ru-RU" sz="1600" b="1" i="1" dirty="0" smtClean="0">
                <a:latin typeface="Calibri"/>
                <a:ea typeface="Times New Roman"/>
                <a:cs typeface="Times New Roman"/>
              </a:rPr>
              <a:t>, сл. В. Харитонова).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Художественное творчество: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Поделка из бумаги «Голубь мира"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Конверт солдата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Создание аллеи славы Героев Советского Союза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Акция :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«Голубь  Мира»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«Солдатский конверт»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лто-коричневая с полукруглыми углам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143000" y="-1143000"/>
            <a:ext cx="6858001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762000" y="762000"/>
            <a:ext cx="763164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Calibri" pitchFamily="34" charset="0"/>
              <a:ea typeface="Times New Roman" pitchFamily="18" charset="0"/>
              <a:cs typeface="Helvetic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Работа с родителями: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eorgia" pitchFamily="18" charset="0"/>
              </a:rPr>
              <a:t>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eorgia" pitchFamily="18" charset="0"/>
              </a:rPr>
              <a:t>Подготовка рекомендаций для родителей «Расскажем детям о Великой Отечественной войне»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​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eorgia" pitchFamily="18" charset="0"/>
              </a:rPr>
              <a:t> Выпуск папки передвижки «Великая Отечественная Война в рисунках художников»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​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eorgia" pitchFamily="18" charset="0"/>
              </a:rPr>
              <a:t> Оформление группой выставки « Мы помним и чтим»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РЕЗУЛЬТАТИВНЫЙ ЭТАП: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Экскурсия к памятнику -  Вечному огню;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 Оформление акции «Голубь мира!»;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Тематическое занятие «Этот День Победы»;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Анализ, обобщение и распространение результатов проекта: выступление на педсовете, размещение материала проекта на сайте ДОУ.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 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лто-коричневая с полукруглыми углам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142997" y="-1143002"/>
            <a:ext cx="6858001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762000" y="762000"/>
            <a:ext cx="76316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Helvetic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Calibri" pitchFamily="34" charset="0"/>
              <a:ea typeface="Times New Roman" pitchFamily="18" charset="0"/>
              <a:cs typeface="Helvetica"/>
            </a:endParaRPr>
          </a:p>
        </p:txBody>
      </p:sp>
      <p:pic>
        <p:nvPicPr>
          <p:cNvPr id="4" name="Рисунок 3" descr="http://rrnews.ru/sites/default/files/styles/body_main_img_720/public/news/08-2013/vov.jpg?itok=LRENhXz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276600"/>
            <a:ext cx="46482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914400" y="-380999"/>
            <a:ext cx="7239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Рисование.   Тема: « Портрет героя».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Цель: воспитание уважения к подвигу русского народа.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-Образовательная область «Познание»: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Закреплять понятие «Родина»;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2.Развивать память , логическое мышление.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-Образовательная область «Художественно- эстетическое развитие»: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Продолжить знакомство с жанром живописи « Портрет».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2.Закреплять навыки рисования красками.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3.Воспитывать эстетический вкус.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горь\Desktop\фото мама\P104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3360000" cy="2520000"/>
          </a:xfrm>
          <a:prstGeom prst="rect">
            <a:avLst/>
          </a:prstGeom>
          <a:noFill/>
        </p:spPr>
      </p:pic>
      <p:pic>
        <p:nvPicPr>
          <p:cNvPr id="3" name="Picture 2" descr="C:\Users\Игорь\Desktop\фото мама\P1030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9000"/>
            <a:ext cx="4320000" cy="324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38200" y="152400"/>
            <a:ext cx="7668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Рисование   « Портрет героя»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G:\DCIM\103_PANA\P10309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685800"/>
            <a:ext cx="4176000" cy="3132000"/>
          </a:xfrm>
          <a:prstGeom prst="rect">
            <a:avLst/>
          </a:prstGeom>
          <a:noFill/>
        </p:spPr>
      </p:pic>
      <p:pic>
        <p:nvPicPr>
          <p:cNvPr id="7" name="Picture 1" descr="C:\Users\Игорь\Desktop\фотки мама\P104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114800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281</TotalTime>
  <Words>654</Words>
  <PresentationFormat>Экран (4:3)</PresentationFormat>
  <Paragraphs>243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Создание Аллеи Славы Героев Советского Союза </vt:lpstr>
      <vt:lpstr>«АКЦИЯ «ГОЛУБЬ МИРА» </vt:lpstr>
      <vt:lpstr>АКЦИЯ " СОЛДАТСКИЙ КОНВЕРТ" 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1</cp:lastModifiedBy>
  <cp:revision>27</cp:revision>
  <dcterms:created xsi:type="dcterms:W3CDTF">2016-05-29T15:00:31Z</dcterms:created>
  <dcterms:modified xsi:type="dcterms:W3CDTF">2016-06-01T09:00:42Z</dcterms:modified>
</cp:coreProperties>
</file>