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3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9" d="100"/>
          <a:sy n="49" d="100"/>
        </p:scale>
        <p:origin x="-9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2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5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5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4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4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1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2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3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1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4791-A42B-4AA9-8398-55CC841A5BB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155A-4132-45A6-8F7C-637F3F9CB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2322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Структурное подразделение «Детский сад комбинированного вида «Звездочка»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МБДОУ «Детский сад «Планета детства» комбинированного вида »</a:t>
            </a:r>
            <a:endParaRPr lang="ru-RU" sz="18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Краткосрочный проект  «Скоро, скоро Новый год»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 algn="r">
              <a:spcAft>
                <a:spcPts val="75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Составители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: Фролова Л.П.</a:t>
            </a:r>
            <a:endParaRPr lang="ru-RU" sz="1800" dirty="0">
              <a:ea typeface="Calibri"/>
              <a:cs typeface="Times New Roman"/>
            </a:endParaRPr>
          </a:p>
          <a:p>
            <a:pPr algn="r"/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                                                                                                            Сильвестрова Т.Ю</a:t>
            </a:r>
          </a:p>
          <a:p>
            <a:r>
              <a:rPr lang="ru-RU" sz="1800" b="1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. Чамзинка</a:t>
            </a:r>
          </a:p>
          <a:p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2020-2021уч.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</a:rPr>
              <a:t>гг</a:t>
            </a:r>
            <a:endParaRPr lang="ru-RU" sz="18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34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«Ёлку наряжаем праздник ожидаем»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2314600" cy="31683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0153" y="2780928"/>
            <a:ext cx="2448272" cy="3334047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 descr="C:\Users\Александр\Desktop\Новая папка (5)\IMG_20201208_15593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265218" cy="31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ександр\Desktop\Новая папка (5)\IMG_20201208_155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10" y="1715516"/>
            <a:ext cx="2592288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Александр\Desktop\Новая папка (5)\IMG_20201209_102247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448272" cy="3345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НОД «Новогодняя ёлочка»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37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Александр\Desktop\Новая папка (5)\IMG_20201221_0938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81927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ександр\Desktop\Новая папка (5)\IMG_20201221_1102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1647825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лександр\Desktop\Новая папка (5)\IMG_20201221_1017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6" y="1440893"/>
            <a:ext cx="18288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лександр\Desktop\Новая папка (5)\IMG_20201221_0936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40893"/>
            <a:ext cx="1828800" cy="242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Александр\Desktop\Новая папка (5)\IMG_20201221_093715.jpg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0718"/>
            <a:ext cx="1808018" cy="238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лександр\AppData\Local\Microsoft\Windows\Temporary Internet Files\Content.Word\IMG_20201221_09374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5463"/>
            <a:ext cx="164782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C:\Users\Александр\Desktop\Новая папка (5)\IMG_20201221_101848.jpg"/>
          <p:cNvPicPr>
            <a:picLocks noGrp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9" y="3913041"/>
            <a:ext cx="1724891" cy="247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лександр\Desktop\Новая папка (5)\IMG_20201221_09353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86" y="3933403"/>
            <a:ext cx="2071322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76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НОД «Варежки для Деда Мороза»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530624" cy="304601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3429000"/>
            <a:ext cx="2818656" cy="30963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202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812205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88" y="2492896"/>
            <a:ext cx="2506638" cy="26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8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НОД «Маски для игрушек»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35112"/>
            <a:ext cx="2520280" cy="28355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24128" y="2852936"/>
            <a:ext cx="2520280" cy="30354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 descr="C:\Users\Александр\Desktop\Новая папка (5)\IMG_20201207_08503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64724" cy="280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Александр\Desktop\Новая папка (5)\IMG_20201207_095414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2419004" cy="280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лександр\Desktop\Новая папка (5)\IMG_20201207_0952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2520280" cy="3035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4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Музыкальное занятие: учимся водить хоровод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2232248" cy="27279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84168" y="1535113"/>
            <a:ext cx="2602632" cy="2674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 descr="C:\Users\Александр\Desktop\Новая папка (5)\IMG_20201211_09572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9782"/>
            <a:ext cx="2277687" cy="272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ександр\Desktop\Новая папка (5)\IMG_20201211_0959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6864"/>
            <a:ext cx="219964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Александр\Desktop\Новая папка (5)\IMG_20201211_094949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31974"/>
            <a:ext cx="2448272" cy="246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лександр\Desktop\Новая папка (5)\IMG_20201211_0959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0712"/>
            <a:ext cx="2376264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Александр\Desktop\Новая папка (5)\IMG_20201211_0958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9481"/>
            <a:ext cx="2363110" cy="242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88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Игра «В снежки»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530624" cy="22539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176" y="1535112"/>
            <a:ext cx="2530624" cy="2325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Александр\Desktop\Новая папка (5)\IMG_20201202_1538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24482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ександр\Desktop\Новая папка (5)\IMG_20201202_1538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5"/>
            <a:ext cx="2554210" cy="241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Александр\AppData\Local\Microsoft\Windows\Temporary Internet Files\Content.Word\IMG_20201202_153833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5"/>
            <a:ext cx="2468427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Users\Александр\Desktop\Новая папка (5)\IMG_20201202_153939.jpg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02682"/>
            <a:ext cx="2554210" cy="2622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99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Новогодний утренник.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628801"/>
            <a:ext cx="4185791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9512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951288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1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Игры с Дедом Морозом у ёлки.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538736" cy="38381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164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1412776"/>
            <a:ext cx="39512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1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Фото на память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7272808" cy="49902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455367" cy="5062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71599" y="1484784"/>
            <a:ext cx="7200801" cy="50405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287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4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a typeface="Calibri"/>
                <a:cs typeface="Times New Roman"/>
              </a:rPr>
              <a:t>Литература: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321" y="-994120"/>
            <a:ext cx="864096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1.Рабочая </a:t>
            </a:r>
            <a:r>
              <a:rPr lang="ru-RU" dirty="0">
                <a:ea typeface="Calibri"/>
                <a:cs typeface="Times New Roman"/>
              </a:rPr>
              <a:t>программа воспитателя: ежедневное планирование по программе </a:t>
            </a:r>
            <a:r>
              <a:rPr lang="ru-RU" i="1" dirty="0">
                <a:ea typeface="Calibri"/>
                <a:cs typeface="Times New Roman"/>
              </a:rPr>
              <a:t>«Детство»</a:t>
            </a:r>
            <a:r>
              <a:rPr lang="ru-RU" dirty="0">
                <a:ea typeface="Calibri"/>
                <a:cs typeface="Times New Roman"/>
              </a:rPr>
              <a:t>. Первая </a:t>
            </a:r>
            <a:r>
              <a:rPr lang="ru-RU" b="0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младшая группа / авт</a:t>
            </a:r>
            <a:r>
              <a:rPr lang="ru-RU" dirty="0">
                <a:ea typeface="Calibri"/>
                <a:cs typeface="Times New Roman"/>
              </a:rPr>
              <a:t>. -сост. Н. Н. Гладышева, Ю. Б. </a:t>
            </a:r>
            <a:r>
              <a:rPr lang="ru-RU" dirty="0" err="1">
                <a:ea typeface="Calibri"/>
                <a:cs typeface="Times New Roman"/>
              </a:rPr>
              <a:t>Сержантова</a:t>
            </a:r>
            <a:r>
              <a:rPr lang="ru-RU" dirty="0">
                <a:ea typeface="Calibri"/>
                <a:cs typeface="Times New Roman"/>
              </a:rPr>
              <a:t>.- Волгоград: Учитель, 2014. – 382 с.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2. Развернутое перспективное планирование по программе </a:t>
            </a:r>
            <a:r>
              <a:rPr lang="ru-RU" i="1" dirty="0">
                <a:ea typeface="Calibri"/>
                <a:cs typeface="Times New Roman"/>
              </a:rPr>
              <a:t>«Детство»</a:t>
            </a:r>
            <a:r>
              <a:rPr lang="ru-RU" dirty="0">
                <a:ea typeface="Calibri"/>
                <a:cs typeface="Times New Roman"/>
              </a:rPr>
              <a:t>. </a:t>
            </a:r>
            <a:r>
              <a:rPr lang="ru-RU" dirty="0" smtClean="0">
                <a:ea typeface="Calibri"/>
                <a:cs typeface="Times New Roman"/>
              </a:rPr>
              <a:t>Первая </a:t>
            </a:r>
            <a:r>
              <a:rPr lang="ru-RU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младшая группа / авт</a:t>
            </a:r>
            <a:r>
              <a:rPr lang="ru-RU" dirty="0">
                <a:ea typeface="Calibri"/>
                <a:cs typeface="Times New Roman"/>
              </a:rPr>
              <a:t>. -сост. Т. Г. Кобзева </a:t>
            </a:r>
            <a:r>
              <a:rPr lang="ru-RU" i="1" dirty="0">
                <a:ea typeface="Calibri"/>
                <a:cs typeface="Times New Roman"/>
              </a:rPr>
              <a:t>(и др.)</a:t>
            </a:r>
            <a:r>
              <a:rPr lang="ru-RU" dirty="0">
                <a:ea typeface="Calibri"/>
                <a:cs typeface="Times New Roman"/>
              </a:rPr>
              <a:t>.- Волгоград: Учитель, 2010. – 131 с.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3. </a:t>
            </a:r>
            <a:r>
              <a:rPr lang="ru-RU" dirty="0" err="1">
                <a:ea typeface="Calibri"/>
                <a:cs typeface="Times New Roman"/>
              </a:rPr>
              <a:t>Волчкова</a:t>
            </a:r>
            <a:r>
              <a:rPr lang="ru-RU" dirty="0">
                <a:ea typeface="Calibri"/>
                <a:cs typeface="Times New Roman"/>
              </a:rPr>
              <a:t> В. Н., Степанова Н. В. Конспекты занятий </a:t>
            </a:r>
            <a:r>
              <a:rPr lang="ru-RU" dirty="0" smtClean="0">
                <a:ea typeface="Calibri"/>
                <a:cs typeface="Times New Roman"/>
              </a:rPr>
              <a:t>в первой </a:t>
            </a:r>
            <a:r>
              <a:rPr lang="ru-RU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младшей группе детского сада</a:t>
            </a:r>
            <a:r>
              <a:rPr lang="ru-RU" dirty="0">
                <a:ea typeface="Calibri"/>
                <a:cs typeface="Times New Roman"/>
              </a:rPr>
              <a:t>. Практическое пособие для воспитателей и методистов ДОУ. –Воронеж: ТЦ </a:t>
            </a:r>
            <a:r>
              <a:rPr lang="ru-RU" i="1" dirty="0">
                <a:ea typeface="Calibri"/>
                <a:cs typeface="Times New Roman"/>
              </a:rPr>
              <a:t>«Учитель»</a:t>
            </a:r>
            <a:r>
              <a:rPr lang="ru-RU" dirty="0">
                <a:ea typeface="Calibri"/>
                <a:cs typeface="Times New Roman"/>
              </a:rPr>
              <a:t>, 2004. – 392с.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4. Н. А. Карпухина. Конспекты занятий </a:t>
            </a:r>
            <a:r>
              <a:rPr lang="ru-RU" dirty="0" smtClean="0">
                <a:ea typeface="Calibri"/>
                <a:cs typeface="Times New Roman"/>
              </a:rPr>
              <a:t>в  </a:t>
            </a:r>
            <a:r>
              <a:rPr lang="ru-RU" dirty="0" err="1" smtClean="0">
                <a:ea typeface="Calibri"/>
                <a:cs typeface="Times New Roman"/>
              </a:rPr>
              <a:t>первой</a:t>
            </a:r>
            <a:r>
              <a:rPr lang="ru-RU" dirty="0" err="1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младшей</a:t>
            </a:r>
            <a:r>
              <a:rPr lang="ru-RU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 группе детского сада</a:t>
            </a:r>
            <a:r>
              <a:rPr lang="ru-RU" dirty="0">
                <a:ea typeface="Calibri"/>
                <a:cs typeface="Times New Roman"/>
              </a:rPr>
              <a:t>. Знакомство дошкольников с окружающим миром. Физическая культура. Утренняя гимнастика. Практическое пособие для воспитателей и методистов ДОУ. –Воронеж: ЧП </a:t>
            </a:r>
            <a:r>
              <a:rPr lang="ru-RU" dirty="0" err="1">
                <a:ea typeface="Calibri"/>
                <a:cs typeface="Times New Roman"/>
              </a:rPr>
              <a:t>Лакоценин</a:t>
            </a:r>
            <a:r>
              <a:rPr lang="ru-RU" dirty="0">
                <a:ea typeface="Calibri"/>
                <a:cs typeface="Times New Roman"/>
              </a:rPr>
              <a:t> С. С., 2008. – 202 с.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5. Н. А. Карпухина. Конспекты занятий </a:t>
            </a:r>
            <a:r>
              <a:rPr lang="ru-RU" dirty="0" smtClean="0">
                <a:ea typeface="Calibri"/>
                <a:cs typeface="Times New Roman"/>
              </a:rPr>
              <a:t>в первой </a:t>
            </a:r>
            <a:r>
              <a:rPr lang="ru-RU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младшей группе детского сада</a:t>
            </a:r>
            <a:r>
              <a:rPr lang="ru-RU" dirty="0">
                <a:ea typeface="Calibri"/>
                <a:cs typeface="Times New Roman"/>
              </a:rPr>
              <a:t>. Развитие речи и знакомство с художественной литературой. Практическое пособие для воспитателей и методистов ДОУ. –Воронеж: ЧП </a:t>
            </a:r>
            <a:r>
              <a:rPr lang="ru-RU" dirty="0" err="1">
                <a:ea typeface="Calibri"/>
                <a:cs typeface="Times New Roman"/>
              </a:rPr>
              <a:t>Лакоценин</a:t>
            </a:r>
            <a:r>
              <a:rPr lang="ru-RU" dirty="0">
                <a:ea typeface="Calibri"/>
                <a:cs typeface="Times New Roman"/>
              </a:rPr>
              <a:t> С. С., 2007. – 240 с.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6. Лыкова И. А. Изобразительная деятельность в детском саду. </a:t>
            </a:r>
            <a:r>
              <a:rPr lang="ru-RU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Младшая группа</a:t>
            </a:r>
            <a:r>
              <a:rPr lang="ru-RU" b="1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r>
              <a:rPr lang="ru-RU" i="1" dirty="0">
                <a:ea typeface="Calibri"/>
                <a:cs typeface="Times New Roman"/>
              </a:rPr>
              <a:t>(художественно-эстетическое развитие)</a:t>
            </a:r>
            <a:r>
              <a:rPr lang="ru-RU" dirty="0">
                <a:ea typeface="Calibri"/>
                <a:cs typeface="Times New Roman"/>
              </a:rPr>
              <a:t>. Учебн</a:t>
            </a:r>
            <a:r>
              <a:rPr lang="ru-RU" sz="2000" dirty="0">
                <a:ea typeface="Calibri"/>
                <a:cs typeface="Times New Roman"/>
              </a:rPr>
              <a:t>о-методи</a:t>
            </a:r>
            <a:r>
              <a:rPr lang="ru-RU" dirty="0">
                <a:ea typeface="Calibri"/>
                <a:cs typeface="Times New Roman"/>
              </a:rPr>
              <a:t>ческое пособие М.: Издательский дом </a:t>
            </a:r>
            <a:r>
              <a:rPr lang="ru-RU" i="1" dirty="0">
                <a:ea typeface="Calibri"/>
                <a:cs typeface="Times New Roman"/>
              </a:rPr>
              <a:t>«Цветной мир»</a:t>
            </a:r>
            <a:r>
              <a:rPr lang="ru-RU" dirty="0">
                <a:ea typeface="Calibri"/>
                <a:cs typeface="Times New Roman"/>
              </a:rPr>
              <a:t>, 2013. – 144с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05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3951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Тип проекта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: познавательный, творческий, групповой, краткосрочный.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Сроки реализации: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 с 01.12. по 31. 12. 2020г.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Участники проекта: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дети, родители, воспитатели, музыкальный руководитель.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Продукт проекта: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Выставка поделок ёлочной игрушки «Нарядилась наша ёлочка», изготовленных совместно с родителями дома.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28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77047"/>
            <a:ext cx="806489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Актуальность: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Новый год – праздник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отмечаемый многими народами в соответствии с календарём. Это один из самых весёлых и волшебных праздников, который любят, ждут, готовят и отмечают как дети, так и взрослые.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Новый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год принято считать семейным праздником. Добрая традиция празднования Нового года, побуждает собираться вместе с друзьями, родственниками, дарить друг другу подарки, доставлять всем радость. И в детском саду, в преддверии Нового года, этот праздник объединяет детей, воспитателей и родителей воспитанников в одну большую дружную семью, которая хлопочет, суетится, готовит сюрпризы к торжеству.</a:t>
            </a:r>
          </a:p>
          <a:p>
            <a:pPr>
              <a:spcAft>
                <a:spcPts val="75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500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40975"/>
            <a:ext cx="828092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Познакомить детей с общенародным праздником - Новый год и его традициями.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Формировать познавательный интерес к празднику.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Познакомить с Дедом Морозом и Снегурочкой.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Способствовать развитию воображения, внимания, памяти и речи детей.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Укреплять связи дошкольного учреждения с семьей. Побуждать родителей к совместной творческой деятельности с детьми.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Создать позитивный настрой в преддверии новогоднего праздника.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- Вызвать желание участвовать в подготовке к празднику 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(украшение группы, изготовление поделок).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93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213022"/>
            <a:ext cx="8496944" cy="759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750"/>
              </a:spcAft>
            </a:pPr>
            <a:endParaRPr lang="ru-RU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Ожидаемые результаты: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1. Формирование у детей интереса к новогоднему празднику.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2. В процессе бесед, рассматривании иллюстраций, чтении стихов и просмотра сказки расширить представления детей о празднике Новый год.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3. Раскрыть возможности и творческие способности детей через разнообразные виды деятельности.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4. Вовлечение родителей в совместную с детьми познавательно-творческую деятельность.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Для родителей: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• Ознакомление родителей с целями и задачами проекта.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• Совместная деятельность детей и родителей дома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(изготовление новогодних поделок на выставку).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• Укрепление связи дошкольного учреждения с семьёй. Побуждать родителей к совместной творческой деятельности с детьми.</a:t>
            </a:r>
          </a:p>
          <a:p>
            <a:pPr>
              <a:spcAft>
                <a:spcPts val="750"/>
              </a:spcAft>
            </a:pPr>
            <a:endParaRPr lang="ru-RU" sz="2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264319"/>
            <a:ext cx="8352928" cy="761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Этапы реализации проекта: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1 этап. Подготовительный.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Постановка целей и определение задач проекта. Составление плана мероприятий, подборка наглядно – дидактического материала на тему Новый год, художественной литературы, новогодних песен, физкультминуток, пальчиковой гимнастики, подвижных игр, различных материалов для продуктивной деятельности детей, разработка содержания непосредственно образовательной деятельности.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2 этап. Основной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(проведение мероприятий с детьми и родителями по плану) 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Художественно – эстетическое развитие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Рисование: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«Новогодняя ёлочка»,  «Рукавичка»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Лепка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: «Снеговик», «Украшаем елочку»;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Конструирование: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«Горка».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Музыка: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разучивание песен «Дед Мороз», «Маленькой ёлочке…», «В лесу родилась ёлочка…», «Ёлочка, ёлка лесной аромат…».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Разучивание хороводов и танцев</a:t>
            </a: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 (по плану музыкального руководителя)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79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79653"/>
            <a:ext cx="842493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Познавательное развитие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«Что такое новый год!»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Дидактические игры: «Найди каждому снеговику ёлочку», «Укрась ёлочку» (цветные крышки), «Почини шубу Деду Морозу», «Собери елку» (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пазлы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).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Беседы с детьми: </a:t>
            </a: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«Кто такой Дед Мороз?», «Что такое Новый год!»; “Ёлочку за веточку не тяни, шарики с ёлочки не бери”.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Физическое развитие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Физкультминутки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: «Мороз Красный нос», «Ёлка». «Ветер дует нам в лицо».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Пальчиковая гимнастика: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«Елка» «Прогулка», «Снежок», «Снежный ком», «Новогодний праздник».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Подвижные игры: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«Снег кружится», «Зайка беленький сидит», « Мороз – красный нос».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Дыхательная гимнастика: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«Подуй на снежок», «Подуй на снежинку».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Утренняя гимнастика: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«В гости к елочке»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Игры малой подвижности: 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«Снежинка волшебная, замри», «Хоровод снежинок».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Гимнастика после сна: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«Прогулка в зимний лес»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359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28092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Речевое развитие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Рассматривание картины: «Дед Мороз».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Рассматривание иллюстраций, книг, сюжетных картин о новогоднем празднике.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Чтение стихотворений: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Н.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Митунова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«Новогоднее стихотворение», «Новогодний подарок», «Здравствуй, Новый год!».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Н.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Ушкина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«»Песенка Снегурочки»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И. Гурина «Снегурочка», «Новый год в лесу», «Новогодний маскарад», «Дед Мороз и звери», «Снеговик».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В. Петрова «Дед Мороз прислал нам елку», «Мама елку украшала»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А. Усачев «Выбрал папа елочку»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Е.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Тараховская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«Дед Мороз»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А. Шибаев «Дед Мороз»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Социально – коммуникативное развитие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• Сюжетно – ролевые </a:t>
            </a: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игры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: </a:t>
            </a: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«Семья готовится к Новому году»,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«Магазин новогодних </a:t>
            </a:r>
            <a:r>
              <a:rPr lang="ru-RU" sz="2000" i="1" dirty="0" err="1" smtClean="0">
                <a:effectLst/>
                <a:latin typeface="Times New Roman"/>
                <a:ea typeface="Calibri"/>
                <a:cs typeface="Times New Roman"/>
              </a:rPr>
              <a:t>игрушек»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ru-RU" sz="2000" i="1" dirty="0" err="1" smtClean="0">
                <a:effectLst/>
                <a:latin typeface="Times New Roman"/>
                <a:ea typeface="Calibri"/>
                <a:cs typeface="Times New Roman"/>
              </a:rPr>
              <a:t>«Дед</a:t>
            </a: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 Мороз в гостях у детей»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• Оформление группы.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576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Взаимодействие с родителями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1.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Консультации для родителей: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«Безопасный Новый год!»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«Зимняя прогулка с малышом»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2. Оказание методической помощи родителям в организации продуктивной деятельности дома.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3. Участие в конкурсе по изготовлению ёлочной игрушки «Нарядилась наша ёлочка»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3 этап. Заключительный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1. Выставка поделок, изготовленных совместно с родителями дома.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2. Коллективная работа - Панно «Нарядная ёлочка»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3. Утренник, посвящённый Новому году.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Результат проекта: В ходе реализации данного проекта дети получили на начальном уровне понятие праздника Нового года. Родители очень помогли в реализации проекта. Все получили положительные эмоции и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хорошее настроение.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0114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365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Структурное подразделение «Детский сад комбинированного вида «Звездочка» МБДОУ «Детский сад «Планета детства» комбинированного вида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«Ёлку наряжаем праздник ожидаем»</vt:lpstr>
      <vt:lpstr>НОД «Новогодняя ёлочка»</vt:lpstr>
      <vt:lpstr>НОД «Варежки для Деда Мороза»</vt:lpstr>
      <vt:lpstr>НОД «Маски для игрушек»</vt:lpstr>
      <vt:lpstr>Музыкальное занятие: учимся водить хоровод</vt:lpstr>
      <vt:lpstr>Игра «В снежки»</vt:lpstr>
      <vt:lpstr>Новогодний утренник.</vt:lpstr>
      <vt:lpstr>Игры с Дедом Морозом у ёлки.</vt:lpstr>
      <vt:lpstr>Фото на память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«Детский сад комбинированного вида «Звездочка» МБДОУ «Детский сад «Планета детства» комбинированного вида »</dc:title>
  <dc:creator>Александр</dc:creator>
  <cp:lastModifiedBy>Александр</cp:lastModifiedBy>
  <cp:revision>14</cp:revision>
  <dcterms:created xsi:type="dcterms:W3CDTF">2020-12-28T16:50:10Z</dcterms:created>
  <dcterms:modified xsi:type="dcterms:W3CDTF">2020-12-28T19:17:35Z</dcterms:modified>
</cp:coreProperties>
</file>