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elenaranko.ucoz.ru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268760"/>
            <a:ext cx="3648404" cy="27363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4388061" cy="172819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Схемы конструирования из природного материала диких животных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4935" y="2704"/>
            <a:ext cx="8424936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0000"/>
                </a:solidFill>
                <a:ea typeface="+mj-ea"/>
                <a:cs typeface="+mj-cs"/>
              </a:rPr>
              <a:t>Конструирование</a:t>
            </a:r>
            <a:endParaRPr lang="ru-RU" sz="2800" dirty="0" smtClean="0">
              <a:solidFill>
                <a:srgbClr val="FF0000"/>
              </a:solidFill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dirty="0" smtClean="0">
                <a:solidFill>
                  <a:srgbClr val="FF0000"/>
                </a:solidFill>
                <a:ea typeface="+mj-ea"/>
                <a:cs typeface="+mj-cs"/>
              </a:rPr>
              <a:t>«Любимые животные»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152" y="467009"/>
            <a:ext cx="8028384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608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332656"/>
            <a:ext cx="7128792" cy="50405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Интернет – ресурсы: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80728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 smtClean="0"/>
          </a:p>
          <a:p>
            <a:endParaRPr lang="ru-RU" sz="2400" i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8072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Сайт</a:t>
            </a:r>
            <a:r>
              <a:rPr lang="ru-RU" sz="24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400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hlinkClick r:id="rId2"/>
              </a:rPr>
              <a:t>http://elenaranko.ucoz.ru</a:t>
            </a:r>
            <a:r>
              <a:rPr lang="en-US" sz="24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  <a:hlinkClick r:id="rId2"/>
              </a:rPr>
              <a:t>/</a:t>
            </a:r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457200" lvl="0" indent="-457200" fontAlgn="base">
              <a:spcBef>
                <a:spcPct val="0"/>
              </a:spcBef>
              <a:spcAft>
                <a:spcPct val="0"/>
              </a:spcAft>
            </a:pPr>
            <a:endParaRPr lang="ru-RU" sz="2400" i="1" dirty="0" smtClean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Рекомендации для родителей</a:t>
            </a:r>
          </a:p>
          <a:p>
            <a:pPr marL="457200" lvl="0" indent="-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  </a:t>
            </a:r>
            <a:r>
              <a:rPr lang="ru-RU" sz="2400" dirty="0" smtClean="0"/>
              <a:t>Поручить изготовить фигурки зверей для </a:t>
            </a:r>
            <a:r>
              <a:rPr lang="ru-RU" sz="2400" dirty="0" smtClean="0"/>
              <a:t>настольного театра </a:t>
            </a:r>
            <a:r>
              <a:rPr lang="ru-RU" sz="2400" dirty="0" smtClean="0"/>
              <a:t>из любого материала.</a:t>
            </a:r>
            <a:endParaRPr lang="ru-RU" sz="2400" i="1" dirty="0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836712"/>
            <a:ext cx="6480720" cy="42124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908721"/>
            <a:ext cx="6376308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0917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32656"/>
            <a:ext cx="7416824" cy="340399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925" b="11102"/>
          <a:stretch/>
        </p:blipFill>
        <p:spPr>
          <a:xfrm>
            <a:off x="2915816" y="3573016"/>
            <a:ext cx="2664296" cy="297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568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88" t="15750" r="388" b="-400"/>
          <a:stretch/>
        </p:blipFill>
        <p:spPr>
          <a:xfrm>
            <a:off x="1619672" y="962799"/>
            <a:ext cx="6552728" cy="416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0389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4823"/>
          <a:stretch/>
        </p:blipFill>
        <p:spPr>
          <a:xfrm>
            <a:off x="323527" y="332656"/>
            <a:ext cx="4073133" cy="3528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750"/>
          <a:stretch/>
        </p:blipFill>
        <p:spPr>
          <a:xfrm>
            <a:off x="4860032" y="317701"/>
            <a:ext cx="3398472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645024"/>
            <a:ext cx="3345160" cy="27137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44185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9" y="332656"/>
            <a:ext cx="4752528" cy="5294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1081" y="2420888"/>
            <a:ext cx="3676631" cy="27574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97042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600"/>
          <a:stretch/>
        </p:blipFill>
        <p:spPr>
          <a:xfrm>
            <a:off x="3635896" y="476672"/>
            <a:ext cx="4536504" cy="50204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463" t="5201" r="27951" b="8001"/>
          <a:stretch/>
        </p:blipFill>
        <p:spPr>
          <a:xfrm>
            <a:off x="251520" y="332656"/>
            <a:ext cx="3240360" cy="4100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51103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7" t="8000" r="20863" b="5901"/>
          <a:stretch/>
        </p:blipFill>
        <p:spPr>
          <a:xfrm>
            <a:off x="6084168" y="1889918"/>
            <a:ext cx="2627414" cy="31683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260648"/>
            <a:ext cx="5616624" cy="6426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6106714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37</Words>
  <Application>Microsoft Office PowerPoint</Application>
  <PresentationFormat>Экран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вика</cp:lastModifiedBy>
  <cp:revision>20</cp:revision>
  <dcterms:created xsi:type="dcterms:W3CDTF">2013-07-29T17:42:42Z</dcterms:created>
  <dcterms:modified xsi:type="dcterms:W3CDTF">2020-05-20T07:13:11Z</dcterms:modified>
</cp:coreProperties>
</file>